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5"/>
  </p:sldMasterIdLst>
  <p:notesMasterIdLst>
    <p:notesMasterId r:id="rId24"/>
  </p:notesMasterIdLst>
  <p:handoutMasterIdLst>
    <p:handoutMasterId r:id="rId25"/>
  </p:handoutMasterIdLst>
  <p:sldIdLst>
    <p:sldId id="838840896" r:id="rId6"/>
    <p:sldId id="2076137787" r:id="rId7"/>
    <p:sldId id="273" r:id="rId8"/>
    <p:sldId id="299" r:id="rId9"/>
    <p:sldId id="2076137804" r:id="rId10"/>
    <p:sldId id="333" r:id="rId11"/>
    <p:sldId id="301" r:id="rId12"/>
    <p:sldId id="449" r:id="rId13"/>
    <p:sldId id="2076137788" r:id="rId14"/>
    <p:sldId id="2076137796" r:id="rId15"/>
    <p:sldId id="2076137799" r:id="rId16"/>
    <p:sldId id="2076137801" r:id="rId17"/>
    <p:sldId id="2076137802" r:id="rId18"/>
    <p:sldId id="2076137803" r:id="rId19"/>
    <p:sldId id="625" r:id="rId20"/>
    <p:sldId id="356" r:id="rId21"/>
    <p:sldId id="654" r:id="rId22"/>
    <p:sldId id="20761378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E9C817-974B-2638-CACD-B31AD4048112}" name="Brauer, Heather" initials="HB" userId="S::Brauerhe@merck.com::8904d602-9fa9-4034-b2e0-c2379cd85d34" providerId="AD"/>
  <p188:author id="{C398D655-E925-70EE-F062-BEF2918E817E}" name="Russell, Elizabeth S" initials="RES" userId="S::russeeli@merck.com::2e8791e7-1cc9-4a93-9f38-16dad62f48dc" providerId="AD"/>
  <p188:author id="{0B9E3ED0-99CF-5039-A823-6EF9EA47C1DA}" name="Fisher-Borne, Marcie" initials="FBM" userId="S::fisherbo@merck.com::ebf264a6-23f0-40c7-ada1-68a798dd91f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646" autoAdjust="0"/>
  </p:normalViewPr>
  <p:slideViewPr>
    <p:cSldViewPr snapToGrid="0">
      <p:cViewPr varScale="1">
        <p:scale>
          <a:sx n="79" d="100"/>
          <a:sy n="79" d="100"/>
        </p:scale>
        <p:origin x="20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her-Borne, Marcie" userId="ebf264a6-23f0-40c7-ada1-68a798dd91f6" providerId="ADAL" clId="{A33A09A8-C379-4DAA-965F-6E8217FD54E4}"/>
    <pc:docChg chg="modSld">
      <pc:chgData name="Fisher-Borne, Marcie" userId="ebf264a6-23f0-40c7-ada1-68a798dd91f6" providerId="ADAL" clId="{A33A09A8-C379-4DAA-965F-6E8217FD54E4}" dt="2025-03-12T15:51:38.161" v="3" actId="113"/>
      <pc:docMkLst>
        <pc:docMk/>
      </pc:docMkLst>
      <pc:sldChg chg="modSp mod">
        <pc:chgData name="Fisher-Borne, Marcie" userId="ebf264a6-23f0-40c7-ada1-68a798dd91f6" providerId="ADAL" clId="{A33A09A8-C379-4DAA-965F-6E8217FD54E4}" dt="2025-03-12T15:51:38.161" v="3" actId="113"/>
        <pc:sldMkLst>
          <pc:docMk/>
          <pc:sldMk cId="1703625701" sldId="625"/>
        </pc:sldMkLst>
        <pc:spChg chg="mod">
          <ac:chgData name="Fisher-Borne, Marcie" userId="ebf264a6-23f0-40c7-ada1-68a798dd91f6" providerId="ADAL" clId="{A33A09A8-C379-4DAA-965F-6E8217FD54E4}" dt="2025-03-12T15:51:13.740" v="0" actId="113"/>
          <ac:spMkLst>
            <pc:docMk/>
            <pc:sldMk cId="1703625701" sldId="625"/>
            <ac:spMk id="12" creationId="{00000000-0000-0000-0000-000000000000}"/>
          </ac:spMkLst>
        </pc:spChg>
        <pc:spChg chg="mod">
          <ac:chgData name="Fisher-Borne, Marcie" userId="ebf264a6-23f0-40c7-ada1-68a798dd91f6" providerId="ADAL" clId="{A33A09A8-C379-4DAA-965F-6E8217FD54E4}" dt="2025-03-12T15:51:24.685" v="1" actId="113"/>
          <ac:spMkLst>
            <pc:docMk/>
            <pc:sldMk cId="1703625701" sldId="625"/>
            <ac:spMk id="13" creationId="{00000000-0000-0000-0000-000000000000}"/>
          </ac:spMkLst>
        </pc:spChg>
        <pc:spChg chg="mod">
          <ac:chgData name="Fisher-Borne, Marcie" userId="ebf264a6-23f0-40c7-ada1-68a798dd91f6" providerId="ADAL" clId="{A33A09A8-C379-4DAA-965F-6E8217FD54E4}" dt="2025-03-12T15:51:32.806" v="2" actId="113"/>
          <ac:spMkLst>
            <pc:docMk/>
            <pc:sldMk cId="1703625701" sldId="625"/>
            <ac:spMk id="15" creationId="{00000000-0000-0000-0000-000000000000}"/>
          </ac:spMkLst>
        </pc:spChg>
        <pc:spChg chg="mod">
          <ac:chgData name="Fisher-Borne, Marcie" userId="ebf264a6-23f0-40c7-ada1-68a798dd91f6" providerId="ADAL" clId="{A33A09A8-C379-4DAA-965F-6E8217FD54E4}" dt="2025-03-12T15:51:38.161" v="3" actId="113"/>
          <ac:spMkLst>
            <pc:docMk/>
            <pc:sldMk cId="1703625701" sldId="625"/>
            <ac:spMk id="1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3A796-6C2B-41C5-85C1-FA315D1071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F6636E-52C5-4EC5-BD0E-4167F9548E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38F34D-60D3-4D3E-B153-5664E5CEF31C}" type="datetimeFigureOut">
              <a:rPr lang="en-US" smtClean="0"/>
              <a:t>3/12/2025</a:t>
            </a:fld>
            <a:endParaRPr lang="en-US"/>
          </a:p>
        </p:txBody>
      </p:sp>
      <p:sp>
        <p:nvSpPr>
          <p:cNvPr id="4" name="Footer Placeholder 3">
            <a:extLst>
              <a:ext uri="{FF2B5EF4-FFF2-40B4-BE49-F238E27FC236}">
                <a16:creationId xmlns:a16="http://schemas.microsoft.com/office/drawing/2014/main" id="{300F09D5-6CB6-4A3B-99B6-CCADC9DF7D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3044FA-4167-49DD-B827-A93ED566A7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B6092E-7956-44D1-AB63-24DB835E27D9}" type="slidenum">
              <a:rPr lang="en-US" smtClean="0"/>
              <a:t>‹#›</a:t>
            </a:fld>
            <a:endParaRPr lang="en-US"/>
          </a:p>
        </p:txBody>
      </p:sp>
    </p:spTree>
    <p:extLst>
      <p:ext uri="{BB962C8B-B14F-4D97-AF65-F5344CB8AC3E}">
        <p14:creationId xmlns:p14="http://schemas.microsoft.com/office/powerpoint/2010/main" val="2830857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4E493-DC55-4E6D-BD86-780BBCE3423F}"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7C199-CE10-42A3-BE04-D5882656BD7F}" type="slidenum">
              <a:rPr lang="en-US" smtClean="0"/>
              <a:t>‹#›</a:t>
            </a:fld>
            <a:endParaRPr lang="en-US"/>
          </a:p>
        </p:txBody>
      </p:sp>
    </p:spTree>
    <p:extLst>
      <p:ext uri="{BB962C8B-B14F-4D97-AF65-F5344CB8AC3E}">
        <p14:creationId xmlns:p14="http://schemas.microsoft.com/office/powerpoint/2010/main" val="384535274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pp.powerbi.com/view?r=eyJrIjoiNDQ2ZTUxOTEtMDc2NC00MjEwLTk3M2QtNjUyZDU0ZGNjMGZkIiwidCI6ImZlZmNjNDdmLTc2ZGYtNGRmOS1hNWZiLWNiZjE4ZTRhOWYzZSIsImMiOjl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harmacists.ca/cpha-ca/assets/File/cpha-on-the-issues/InjectionVaccinationScan_Feb2024_EN.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332C4-8C40-4CD5-B93B-00D944D601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93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 CFIR is commonly used to guide exploratory analyses of factors influenced implementation procedures and outcomes.</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11</a:t>
            </a:fld>
            <a:endParaRPr lang="en-US"/>
          </a:p>
        </p:txBody>
      </p:sp>
    </p:spTree>
    <p:extLst>
      <p:ext uri="{BB962C8B-B14F-4D97-AF65-F5344CB8AC3E}">
        <p14:creationId xmlns:p14="http://schemas.microsoft.com/office/powerpoint/2010/main" val="29337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 CFIR is commonly used to guide exploratory analyses of factors influenced implementation procedures and outcomes.</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12</a:t>
            </a:fld>
            <a:endParaRPr lang="en-US"/>
          </a:p>
        </p:txBody>
      </p:sp>
    </p:spTree>
    <p:extLst>
      <p:ext uri="{BB962C8B-B14F-4D97-AF65-F5344CB8AC3E}">
        <p14:creationId xmlns:p14="http://schemas.microsoft.com/office/powerpoint/2010/main" val="15710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 CFIR is commonly used to guide exploratory analyses of factors influenced implementation procedures and outcomes.</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13</a:t>
            </a:fld>
            <a:endParaRPr lang="en-US"/>
          </a:p>
        </p:txBody>
      </p:sp>
    </p:spTree>
    <p:extLst>
      <p:ext uri="{BB962C8B-B14F-4D97-AF65-F5344CB8AC3E}">
        <p14:creationId xmlns:p14="http://schemas.microsoft.com/office/powerpoint/2010/main" val="126231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 CFIR is commonly used to guide exploratory analyses of factors influenced implementation procedures and outcomes.</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14</a:t>
            </a:fld>
            <a:endParaRPr lang="en-US"/>
          </a:p>
        </p:txBody>
      </p:sp>
    </p:spTree>
    <p:extLst>
      <p:ext uri="{BB962C8B-B14F-4D97-AF65-F5344CB8AC3E}">
        <p14:creationId xmlns:p14="http://schemas.microsoft.com/office/powerpoint/2010/main" val="3531379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15</a:t>
            </a:fld>
            <a:endParaRPr lang="en-US"/>
          </a:p>
        </p:txBody>
      </p:sp>
    </p:spTree>
    <p:extLst>
      <p:ext uri="{BB962C8B-B14F-4D97-AF65-F5344CB8AC3E}">
        <p14:creationId xmlns:p14="http://schemas.microsoft.com/office/powerpoint/2010/main" val="3930550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16</a:t>
            </a:fld>
            <a:endParaRPr lang="en-US"/>
          </a:p>
        </p:txBody>
      </p:sp>
    </p:spTree>
    <p:extLst>
      <p:ext uri="{BB962C8B-B14F-4D97-AF65-F5344CB8AC3E}">
        <p14:creationId xmlns:p14="http://schemas.microsoft.com/office/powerpoint/2010/main" val="3074881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17</a:t>
            </a:fld>
            <a:endParaRPr lang="en-US"/>
          </a:p>
        </p:txBody>
      </p:sp>
    </p:spTree>
    <p:extLst>
      <p:ext uri="{BB962C8B-B14F-4D97-AF65-F5344CB8AC3E}">
        <p14:creationId xmlns:p14="http://schemas.microsoft.com/office/powerpoint/2010/main" val="404618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4993-F698-4A20-949A-2FBC3EF8CE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0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effectLst/>
                <a:latin typeface="Invention" panose="020B0503020008020204" pitchFamily="34" charset="0"/>
              </a:rPr>
              <a:t>Global Cancer Burden</a:t>
            </a:r>
            <a:r>
              <a:rPr lang="en-US" b="0" i="0" dirty="0">
                <a:effectLst/>
                <a:latin typeface="Invention" panose="020B0503020008020204" pitchFamily="34" charset="0"/>
              </a:rPr>
              <a:t>:</a:t>
            </a:r>
          </a:p>
          <a:p>
            <a:pPr marL="742950" lvl="1" indent="-285750" algn="l">
              <a:buFont typeface="Arial" panose="020B0604020202020204" pitchFamily="34" charset="0"/>
              <a:buChar char="•"/>
            </a:pPr>
            <a:r>
              <a:rPr lang="en-US" b="0" i="0" dirty="0">
                <a:effectLst/>
                <a:latin typeface="Invention" panose="020B0503020008020204" pitchFamily="34" charset="0"/>
              </a:rPr>
              <a:t>HPV accounts for ~4.5% of all cancers (570,000 new cases in women; 60,000 in men annually).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de Martel C, Plummer M, </a:t>
            </a:r>
            <a:r>
              <a:rPr lang="en-US" sz="1800" dirty="0" err="1">
                <a:effectLst/>
                <a:latin typeface="Calibri" panose="020F0502020204030204" pitchFamily="34" charset="0"/>
                <a:ea typeface="Calibri" panose="020F0502020204030204" pitchFamily="34" charset="0"/>
              </a:rPr>
              <a:t>Vignat</a:t>
            </a:r>
            <a:r>
              <a:rPr lang="en-US" sz="1800" dirty="0">
                <a:effectLst/>
                <a:latin typeface="Calibri" panose="020F0502020204030204" pitchFamily="34" charset="0"/>
                <a:ea typeface="Calibri" panose="020F0502020204030204" pitchFamily="34" charset="0"/>
              </a:rPr>
              <a:t> J, </a:t>
            </a:r>
            <a:r>
              <a:rPr lang="en-US" sz="1800" dirty="0" err="1">
                <a:effectLst/>
                <a:latin typeface="Calibri" panose="020F0502020204030204" pitchFamily="34" charset="0"/>
                <a:ea typeface="Calibri" panose="020F0502020204030204" pitchFamily="34" charset="0"/>
              </a:rPr>
              <a:t>Franceschi</a:t>
            </a:r>
            <a:r>
              <a:rPr lang="en-US" sz="1800" dirty="0">
                <a:effectLst/>
                <a:latin typeface="Calibri" panose="020F0502020204030204" pitchFamily="34" charset="0"/>
                <a:ea typeface="Calibri" panose="020F0502020204030204" pitchFamily="34" charset="0"/>
              </a:rPr>
              <a:t> S. Worldwide burden of cancer attributable to HPV by site, country and HPV type. Int J Cancer. 2017;141(4):664-670. doi:10.1002/ijc.30716 </a:t>
            </a:r>
            <a:endParaRPr lang="en-US" sz="1800" dirty="0">
              <a:effectLst/>
              <a:latin typeface="Times New Roman" panose="02020603050405020304" pitchFamily="18" charset="0"/>
              <a:ea typeface="Times New Roman" panose="02020603050405020304" pitchFamily="18" charset="0"/>
            </a:endParaRPr>
          </a:p>
          <a:p>
            <a:pPr marL="914400" lvl="2" indent="0" algn="l">
              <a:buFont typeface="Arial" panose="020B0604020202020204" pitchFamily="34" charset="0"/>
              <a:buNone/>
            </a:pPr>
            <a:endParaRPr lang="en-US" b="0" i="0" dirty="0">
              <a:effectLst/>
              <a:latin typeface="Invention" panose="020B0503020008020204" pitchFamily="34" charset="0"/>
            </a:endParaRPr>
          </a:p>
          <a:p>
            <a:pPr marL="742950" lvl="1" indent="-285750" algn="l">
              <a:buFont typeface="Arial" panose="020B0604020202020204" pitchFamily="34" charset="0"/>
              <a:buChar char="•"/>
            </a:pPr>
            <a:r>
              <a:rPr lang="en-US" b="0" i="0" dirty="0">
                <a:effectLst/>
                <a:latin typeface="Invention" panose="020B0503020008020204" pitchFamily="34" charset="0"/>
              </a:rPr>
              <a:t>Cervical cancer resulted in ~311,000 deaths in 2018.</a:t>
            </a:r>
          </a:p>
          <a:p>
            <a:pPr algn="l">
              <a:buFont typeface="Arial" panose="020B0604020202020204" pitchFamily="34" charset="0"/>
              <a:buChar char="•"/>
            </a:pPr>
            <a:r>
              <a:rPr lang="en-US" b="1" i="0" dirty="0">
                <a:effectLst/>
                <a:latin typeface="Invention" panose="020B0503020008020204" pitchFamily="34" charset="0"/>
              </a:rPr>
              <a:t>Vaccination Status</a:t>
            </a:r>
            <a:r>
              <a:rPr lang="en-US" b="0" i="0" dirty="0">
                <a:effectLst/>
                <a:latin typeface="Invention" panose="020B0503020008020204" pitchFamily="34" charset="0"/>
              </a:rPr>
              <a:t>:</a:t>
            </a:r>
          </a:p>
          <a:p>
            <a:pPr marL="742950" lvl="1" indent="-285750" algn="l">
              <a:buFont typeface="Arial" panose="020B0604020202020204" pitchFamily="34" charset="0"/>
              <a:buChar char="•"/>
            </a:pPr>
            <a:r>
              <a:rPr lang="en-US" b="0" i="0" dirty="0">
                <a:effectLst/>
                <a:latin typeface="Invention" panose="020B0503020008020204" pitchFamily="34" charset="0"/>
              </a:rPr>
              <a:t>HPV vaccine approved by FDA in 2006; vaccination rates remain sub-optimal despite its effectiveness.</a:t>
            </a:r>
          </a:p>
          <a:p>
            <a:pPr marL="742950" lvl="1" indent="-285750" algn="l">
              <a:buFont typeface="Arial" panose="020B0604020202020204" pitchFamily="34" charset="0"/>
              <a:buChar char="•"/>
            </a:pPr>
            <a:r>
              <a:rPr lang="en-US" b="0" i="0" dirty="0">
                <a:effectLst/>
                <a:latin typeface="Invention" panose="020B0503020008020204" pitchFamily="34" charset="0"/>
              </a:rPr>
              <a:t>US Data:</a:t>
            </a:r>
          </a:p>
          <a:p>
            <a:pPr marL="742950" lvl="1" indent="-285750" algn="l">
              <a:buFont typeface="Arial" panose="020B0604020202020204" pitchFamily="34" charset="0"/>
              <a:buChar char="•"/>
            </a:pPr>
            <a:r>
              <a:rPr lang="en-US" b="0" i="0" dirty="0">
                <a:effectLst/>
                <a:latin typeface="Invention" panose="020B0503020008020204" pitchFamily="34" charset="0"/>
              </a:rPr>
              <a:t>Canada Data: </a:t>
            </a:r>
            <a:r>
              <a:rPr lang="en-US" sz="1200" b="0" i="0" dirty="0">
                <a:solidFill>
                  <a:srgbClr val="222222"/>
                </a:solidFill>
                <a:effectLst/>
                <a:latin typeface="Arial" panose="020B0604020202020204" pitchFamily="34" charset="0"/>
              </a:rPr>
              <a:t>Perez, S. (2024). Progress and Challenges in Canada’s Path Toward the Elimination of Cervical Cancer. </a:t>
            </a:r>
            <a:r>
              <a:rPr lang="en-US" sz="1200" b="0" i="1" dirty="0">
                <a:solidFill>
                  <a:srgbClr val="222222"/>
                </a:solidFill>
                <a:effectLst/>
                <a:latin typeface="Arial" panose="020B0604020202020204" pitchFamily="34" charset="0"/>
              </a:rPr>
              <a:t>Current Oncology</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31</a:t>
            </a:r>
            <a:r>
              <a:rPr lang="en-US" sz="1200" b="0" i="0" dirty="0">
                <a:solidFill>
                  <a:srgbClr val="222222"/>
                </a:solidFill>
                <a:effectLst/>
                <a:latin typeface="Arial" panose="020B0604020202020204" pitchFamily="34" charset="0"/>
              </a:rPr>
              <a:t>(10), 5850-5861</a:t>
            </a:r>
            <a:endParaRPr lang="en-US" b="0" i="0" dirty="0">
              <a:effectLst/>
              <a:latin typeface="Invention" panose="020B0503020008020204" pitchFamily="34" charset="0"/>
            </a:endParaRPr>
          </a:p>
          <a:p>
            <a:pPr algn="l">
              <a:buFont typeface="Arial" panose="020B0604020202020204" pitchFamily="34" charset="0"/>
              <a:buChar char="•"/>
            </a:pPr>
            <a:r>
              <a:rPr lang="en-US" b="1" i="0" dirty="0">
                <a:effectLst/>
                <a:latin typeface="Invention" panose="020B0503020008020204" pitchFamily="34" charset="0"/>
              </a:rPr>
              <a:t>Access Challenges</a:t>
            </a:r>
            <a:r>
              <a:rPr lang="en-US" b="0" i="0" dirty="0">
                <a:effectLst/>
                <a:latin typeface="Invention" panose="020B0503020008020204" pitchFamily="34" charset="0"/>
              </a:rPr>
              <a:t>:</a:t>
            </a:r>
          </a:p>
          <a:p>
            <a:pPr marL="742950" lvl="1" indent="-285750" algn="l">
              <a:buFont typeface="Arial" panose="020B0604020202020204" pitchFamily="34" charset="0"/>
              <a:buChar char="•"/>
            </a:pPr>
            <a:r>
              <a:rPr lang="en-US" b="0" i="0" dirty="0">
                <a:effectLst/>
                <a:latin typeface="Invention" panose="020B0503020008020204" pitchFamily="34" charset="0"/>
              </a:rPr>
              <a:t>Limited access to vaccination services is a key barrier.</a:t>
            </a:r>
          </a:p>
          <a:p>
            <a:pPr marL="742950" lvl="1" indent="-285750" algn="l">
              <a:buFont typeface="Arial" panose="020B0604020202020204" pitchFamily="34" charset="0"/>
              <a:buChar char="•"/>
            </a:pPr>
            <a:r>
              <a:rPr lang="en-US" b="0" i="0" dirty="0">
                <a:effectLst/>
                <a:latin typeface="Invention" panose="020B0503020008020204" pitchFamily="34" charset="0"/>
              </a:rPr>
              <a:t>Expanding vaccination settings and providers can enhance coverage (evidence from US &amp; Canada).</a:t>
            </a:r>
          </a:p>
          <a:p>
            <a:pPr algn="l">
              <a:buFont typeface="Arial" panose="020B0604020202020204" pitchFamily="34" charset="0"/>
              <a:buChar char="•"/>
            </a:pPr>
            <a:r>
              <a:rPr lang="en-US" b="1" i="0" dirty="0">
                <a:effectLst/>
                <a:latin typeface="Invention" panose="020B0503020008020204" pitchFamily="34" charset="0"/>
              </a:rPr>
              <a:t>Role of Pharmacies</a:t>
            </a:r>
            <a:r>
              <a:rPr lang="en-US" b="0" i="0" dirty="0">
                <a:effectLst/>
                <a:latin typeface="Invention" panose="020B0503020008020204" pitchFamily="34" charset="0"/>
              </a:rPr>
              <a:t>:</a:t>
            </a:r>
          </a:p>
          <a:p>
            <a:pPr marL="742950" lvl="1" indent="-285750" algn="l">
              <a:buFont typeface="Arial" panose="020B0604020202020204" pitchFamily="34" charset="0"/>
              <a:buChar char="•"/>
            </a:pPr>
            <a:r>
              <a:rPr lang="en-US" b="0" i="0" dirty="0">
                <a:effectLst/>
                <a:latin typeface="Invention" panose="020B0503020008020204" pitchFamily="34" charset="0"/>
              </a:rPr>
              <a:t>Pharmacists play a critical role as immunizers, especially highlighted during the COVID-19 pandemic.</a:t>
            </a:r>
          </a:p>
          <a:p>
            <a:pPr marL="742950" lvl="1" indent="-285750" algn="l">
              <a:buFont typeface="Arial" panose="020B0604020202020204" pitchFamily="34" charset="0"/>
              <a:buChar char="•"/>
            </a:pPr>
            <a:r>
              <a:rPr lang="en-US" b="0" i="0" dirty="0">
                <a:effectLst/>
                <a:latin typeface="Invention" panose="020B0503020008020204" pitchFamily="34" charset="0"/>
              </a:rPr>
              <a:t>Nearly 90% of residents live within 5 miles of a pharmacy, improving access in low-coverage areas.</a:t>
            </a:r>
          </a:p>
          <a:p>
            <a:pPr algn="l">
              <a:buFont typeface="Arial" panose="020B0604020202020204" pitchFamily="34" charset="0"/>
              <a:buChar char="•"/>
            </a:pPr>
            <a:r>
              <a:rPr lang="en-US" b="1" i="0" dirty="0">
                <a:effectLst/>
                <a:latin typeface="Invention" panose="020B0503020008020204" pitchFamily="34" charset="0"/>
              </a:rPr>
              <a:t>Current Interventions</a:t>
            </a:r>
            <a:r>
              <a:rPr lang="en-US" b="0" i="0" dirty="0">
                <a:effectLst/>
                <a:latin typeface="Invention" panose="020B0503020008020204" pitchFamily="34" charset="0"/>
              </a:rPr>
              <a:t>:</a:t>
            </a:r>
          </a:p>
          <a:p>
            <a:pPr marL="742950" lvl="1" indent="-285750" algn="l">
              <a:buFont typeface="Arial" panose="020B0604020202020204" pitchFamily="34" charset="0"/>
              <a:buChar char="•"/>
            </a:pPr>
            <a:r>
              <a:rPr lang="en-US" b="0" i="0" dirty="0">
                <a:effectLst/>
                <a:latin typeface="Invention" panose="020B0503020008020204" pitchFamily="34" charset="0"/>
              </a:rPr>
              <a:t>Pharmacy-based immunization significantly raises vaccination rates for adults; limited data on adolescents.</a:t>
            </a:r>
          </a:p>
          <a:p>
            <a:pPr marL="742950" lvl="1" indent="-285750" algn="l">
              <a:buFont typeface="Arial" panose="020B0604020202020204" pitchFamily="34" charset="0"/>
              <a:buChar char="•"/>
            </a:pPr>
            <a:r>
              <a:rPr lang="en-US" b="0" i="0" dirty="0">
                <a:effectLst/>
                <a:latin typeface="Invention" panose="020B0503020008020204" pitchFamily="34" charset="0"/>
              </a:rPr>
              <a:t>16 countries, including the US and Canada, have pharmacy-based HPV vaccination policies. (Argentina, Australia, Brazil, Us, Canada, Switzerland, costa Rica, Denmark, France, UK, Ireland, Norway, New Zealand, Philippines, Portugal, South Africa) </a:t>
            </a:r>
          </a:p>
          <a:p>
            <a:pPr marL="742950" lvl="1" indent="-285750" algn="l">
              <a:buFont typeface="Arial" panose="020B0604020202020204" pitchFamily="34" charset="0"/>
              <a:buChar char="•"/>
            </a:pPr>
            <a:r>
              <a:rPr lang="en-US" b="0" i="0" dirty="0">
                <a:effectLst/>
                <a:latin typeface="Invention" panose="020B0503020008020204" pitchFamily="34" charset="0"/>
              </a:rPr>
              <a:t>Source: </a:t>
            </a:r>
            <a:r>
              <a:rPr lang="en-US" dirty="0">
                <a:hlinkClick r:id="rId3"/>
              </a:rPr>
              <a:t>Microsoft Power BI</a:t>
            </a:r>
            <a:r>
              <a:rPr lang="en-US" b="0" i="0" dirty="0">
                <a:effectLst/>
                <a:latin typeface="Invention" panose="020B0503020008020204" pitchFamily="34" charset="0"/>
              </a:rPr>
              <a:t>—International Pharmaceutical Federation (FIP) –10 have </a:t>
            </a:r>
            <a:r>
              <a:rPr lang="en-US" b="0" i="0">
                <a:effectLst/>
                <a:latin typeface="Invention" panose="020B0503020008020204" pitchFamily="34" charset="0"/>
              </a:rPr>
              <a:t>prescriptive authority.</a:t>
            </a:r>
          </a:p>
          <a:p>
            <a:pPr marL="742950" lvl="1" indent="-285750" algn="l">
              <a:buFont typeface="Arial" panose="020B0604020202020204" pitchFamily="34" charset="0"/>
              <a:buChar char="•"/>
            </a:pPr>
            <a:endParaRPr lang="en-US" b="0" i="0" dirty="0">
              <a:effectLst/>
              <a:latin typeface="Invention" panose="020B0503020008020204" pitchFamily="34" charset="0"/>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4</a:t>
            </a:fld>
            <a:endParaRPr lang="en-US"/>
          </a:p>
        </p:txBody>
      </p:sp>
    </p:spTree>
    <p:extLst>
      <p:ext uri="{BB962C8B-B14F-4D97-AF65-F5344CB8AC3E}">
        <p14:creationId xmlns:p14="http://schemas.microsoft.com/office/powerpoint/2010/main" val="243861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Canada, administrative authority in all 10 provinces (not in two territories: NWT and NU)</a:t>
            </a:r>
          </a:p>
          <a:p>
            <a:r>
              <a:rPr lang="en-US">
                <a:hlinkClick r:id="rId3"/>
              </a:rPr>
              <a:t>InjectionVaccinationScan_Feb2024_EN.pdf</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C447C199-CE10-42A3-BE04-D5882656BD7F}" type="slidenum">
              <a:rPr lang="en-US" smtClean="0"/>
              <a:t>5</a:t>
            </a:fld>
            <a:endParaRPr lang="en-US"/>
          </a:p>
        </p:txBody>
      </p:sp>
    </p:spTree>
    <p:extLst>
      <p:ext uri="{BB962C8B-B14F-4D97-AF65-F5344CB8AC3E}">
        <p14:creationId xmlns:p14="http://schemas.microsoft.com/office/powerpoint/2010/main" val="1883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These countries were selected because 1) they have a policy in place that supports pharmacists or physicians to vaccinate adolescents and adults for HPV within pharmacies and 2) there are pharmacies currently offering HPV vaccination. Inclusion criteria for participants were pharmacists and/or pharmacy managers currently employed at a US or Canadian pharmacy that was currently administering HPV vaccines on-site.</a:t>
            </a:r>
          </a:p>
          <a:p>
            <a:endParaRPr lang="en-US" b="0" i="0">
              <a:effectLst/>
              <a:latin typeface="Invention" panose="020B0503020008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Invention" panose="020B0503020008020204" pitchFamily="34" charset="0"/>
              </a:rPr>
              <a:t>Assessment of theme variation by country, pharmacy type, and setting (rural, suburban, urban).</a:t>
            </a:r>
          </a:p>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6</a:t>
            </a:fld>
            <a:endParaRPr lang="en-US"/>
          </a:p>
        </p:txBody>
      </p:sp>
    </p:spTree>
    <p:extLst>
      <p:ext uri="{BB962C8B-B14F-4D97-AF65-F5344CB8AC3E}">
        <p14:creationId xmlns:p14="http://schemas.microsoft.com/office/powerpoint/2010/main" val="1981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 CFIR is commonly used to guide exploratory analyses of factors influenced implementation procedures and outcomes.</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7</a:t>
            </a:fld>
            <a:endParaRPr lang="en-US"/>
          </a:p>
        </p:txBody>
      </p:sp>
    </p:spTree>
    <p:extLst>
      <p:ext uri="{BB962C8B-B14F-4D97-AF65-F5344CB8AC3E}">
        <p14:creationId xmlns:p14="http://schemas.microsoft.com/office/powerpoint/2010/main" val="365624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DD403B-0F6A-4C1F-AE63-FA1FF361F76A}" type="slidenum">
              <a:rPr lang="en-GB" smtClean="0"/>
              <a:t>8</a:t>
            </a:fld>
            <a:endParaRPr lang="en-GB"/>
          </a:p>
        </p:txBody>
      </p:sp>
    </p:spTree>
    <p:extLst>
      <p:ext uri="{BB962C8B-B14F-4D97-AF65-F5344CB8AC3E}">
        <p14:creationId xmlns:p14="http://schemas.microsoft.com/office/powerpoint/2010/main" val="7695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Canada: 7 of 10 provinces</a:t>
            </a:r>
          </a:p>
          <a:p>
            <a:r>
              <a:rPr lang="en-US"/>
              <a:t>US: 13 states</a:t>
            </a:r>
          </a:p>
        </p:txBody>
      </p:sp>
      <p:sp>
        <p:nvSpPr>
          <p:cNvPr id="4" name="Slide Number Placeholder 3"/>
          <p:cNvSpPr>
            <a:spLocks noGrp="1"/>
          </p:cNvSpPr>
          <p:nvPr>
            <p:ph type="sldNum" sz="quarter" idx="5"/>
          </p:nvPr>
        </p:nvSpPr>
        <p:spPr/>
        <p:txBody>
          <a:bodyPr/>
          <a:lstStyle/>
          <a:p>
            <a:fld id="{A2DD403B-0F6A-4C1F-AE63-FA1FF361F76A}" type="slidenum">
              <a:rPr lang="en-GB" smtClean="0"/>
              <a:t>9</a:t>
            </a:fld>
            <a:endParaRPr lang="en-GB"/>
          </a:p>
        </p:txBody>
      </p:sp>
    </p:spTree>
    <p:extLst>
      <p:ext uri="{BB962C8B-B14F-4D97-AF65-F5344CB8AC3E}">
        <p14:creationId xmlns:p14="http://schemas.microsoft.com/office/powerpoint/2010/main" val="44155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Invention" panose="020B0503020008020204" pitchFamily="34" charset="0"/>
              </a:rPr>
              <a:t>The CFIR is commonly used to guide exploratory analyses of factors influenced implementation procedures and outcomes.</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04C6F-C361-4819-B946-219A9B3EF9FA}" type="slidenum">
              <a:rPr lang="en-US" smtClean="0"/>
              <a:t>10</a:t>
            </a:fld>
            <a:endParaRPr lang="en-US"/>
          </a:p>
        </p:txBody>
      </p:sp>
    </p:spTree>
    <p:extLst>
      <p:ext uri="{BB962C8B-B14F-4D97-AF65-F5344CB8AC3E}">
        <p14:creationId xmlns:p14="http://schemas.microsoft.com/office/powerpoint/2010/main" val="1238312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4932729" cy="2200275"/>
          </a:xfrm>
        </p:spPr>
        <p:txBody>
          <a:bodyPr anchor="b"/>
          <a:lstStyle>
            <a:lvl1pPr algn="l">
              <a:defRPr sz="4250">
                <a:latin typeface="+mj-lt"/>
              </a:defRPr>
            </a:lvl1pPr>
          </a:lstStyle>
          <a:p>
            <a:r>
              <a:rPr lang="en-US"/>
              <a:t>Click to edit Master title style</a:t>
            </a:r>
          </a:p>
        </p:txBody>
      </p:sp>
      <p:sp>
        <p:nvSpPr>
          <p:cNvPr id="3" name="Subtitle 2"/>
          <p:cNvSpPr>
            <a:spLocks noGrp="1"/>
          </p:cNvSpPr>
          <p:nvPr>
            <p:ph type="subTitle" idx="1" hasCustomPrompt="1"/>
          </p:nvPr>
        </p:nvSpPr>
        <p:spPr>
          <a:xfrm>
            <a:off x="377825" y="3682800"/>
            <a:ext cx="4932729"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(month/day/year)</a:t>
            </a:r>
          </a:p>
        </p:txBody>
      </p:sp>
      <p:sp>
        <p:nvSpPr>
          <p:cNvPr id="5" name="Picture Placeholder 4">
            <a:extLst>
              <a:ext uri="{FF2B5EF4-FFF2-40B4-BE49-F238E27FC236}">
                <a16:creationId xmlns:a16="http://schemas.microsoft.com/office/drawing/2014/main" id="{546E6AF0-C66B-4B32-964D-86B588C01D6D}"/>
              </a:ext>
            </a:extLst>
          </p:cNvPr>
          <p:cNvSpPr>
            <a:spLocks noGrp="1"/>
          </p:cNvSpPr>
          <p:nvPr>
            <p:ph type="pic" sz="quarter" idx="11"/>
          </p:nvPr>
        </p:nvSpPr>
        <p:spPr>
          <a:xfrm>
            <a:off x="6705600" y="0"/>
            <a:ext cx="5486401" cy="4699000"/>
          </a:xfrm>
          <a:prstGeom prst="rect">
            <a:avLst/>
          </a:prstGeom>
          <a:solidFill>
            <a:schemeClr val="bg1">
              <a:lumMod val="85000"/>
            </a:schemeClr>
          </a:solidFill>
        </p:spPr>
        <p:txBody>
          <a:bodyPr/>
          <a:lstStyle/>
          <a:p>
            <a:r>
              <a:rPr lang="en-US"/>
              <a:t>Click icon to add picture</a:t>
            </a:r>
            <a:endParaRPr lang="en-GB"/>
          </a:p>
        </p:txBody>
      </p:sp>
      <p:sp>
        <p:nvSpPr>
          <p:cNvPr id="12" name="Footer Placeholder 11">
            <a:extLst>
              <a:ext uri="{FF2B5EF4-FFF2-40B4-BE49-F238E27FC236}">
                <a16:creationId xmlns:a16="http://schemas.microsoft.com/office/drawing/2014/main" id="{4C9BF2E3-EA9C-7F4B-9DDD-A42D8C853D72}"/>
              </a:ext>
            </a:extLst>
          </p:cNvPr>
          <p:cNvSpPr>
            <a:spLocks noGrp="1"/>
          </p:cNvSpPr>
          <p:nvPr>
            <p:ph type="ftr" sz="quarter" idx="13"/>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pic>
        <p:nvPicPr>
          <p:cNvPr id="6" name="Picture 5" descr="Logo&#10;&#10;Description automatically generated">
            <a:extLst>
              <a:ext uri="{FF2B5EF4-FFF2-40B4-BE49-F238E27FC236}">
                <a16:creationId xmlns:a16="http://schemas.microsoft.com/office/drawing/2014/main" id="{401AD1C1-D574-94E4-81C9-AA04F5244E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297475928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Manufacturing">
    <p:spTree>
      <p:nvGrpSpPr>
        <p:cNvPr id="1" name=""/>
        <p:cNvGrpSpPr/>
        <p:nvPr/>
      </p:nvGrpSpPr>
      <p:grpSpPr>
        <a:xfrm>
          <a:off x="0" y="0"/>
          <a:ext cx="0" cy="0"/>
          <a:chOff x="0" y="0"/>
          <a:chExt cx="0" cy="0"/>
        </a:xfrm>
      </p:grpSpPr>
      <p:pic>
        <p:nvPicPr>
          <p:cNvPr id="2" name="Picture 1" descr="A close-up of a cell phone&#10;&#10;Description automatically generated with medium confidence">
            <a:extLst>
              <a:ext uri="{FF2B5EF4-FFF2-40B4-BE49-F238E27FC236}">
                <a16:creationId xmlns:a16="http://schemas.microsoft.com/office/drawing/2014/main" id="{18ED75E8-B5EE-5A38-9C72-4BC1E3BEEF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47" t="25804" r="9326" b="-259"/>
          <a:stretch/>
        </p:blipFill>
        <p:spPr>
          <a:xfrm>
            <a:off x="0" y="0"/>
            <a:ext cx="12192000"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solidFill>
            <a:srgbClr val="0C2340"/>
          </a:solid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5" name="Picture 4" descr="Logo&#10;&#10;Description automatically generated">
            <a:extLst>
              <a:ext uri="{FF2B5EF4-FFF2-40B4-BE49-F238E27FC236}">
                <a16:creationId xmlns:a16="http://schemas.microsoft.com/office/drawing/2014/main" id="{46292FC6-959F-689E-01A2-AEB647055E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1657741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Pipet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5E5F5-9A4E-C9DC-326E-B305CE3411D0}"/>
              </a:ext>
            </a:extLst>
          </p:cNvPr>
          <p:cNvPicPr>
            <a:picLocks noChangeAspect="1"/>
          </p:cNvPicPr>
          <p:nvPr userDrawn="1"/>
        </p:nvPicPr>
        <p:blipFill>
          <a:blip r:embed="rId2">
            <a:extLst>
              <a:ext uri="{28A0092B-C50C-407E-A947-70E740481C1C}">
                <a14:useLocalDpi xmlns:a14="http://schemas.microsoft.com/office/drawing/2010/main" val="0"/>
              </a:ext>
            </a:extLst>
          </a:blip>
          <a:srcRect t="7759" b="7759"/>
          <a:stretch/>
        </p:blipFill>
        <p:spPr>
          <a:xfrm>
            <a:off x="-6" y="0"/>
            <a:ext cx="12185910"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solidFill>
            <a:srgbClr val="0C2340"/>
          </a:solid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3" name="Picture 2" descr="Logo&#10;&#10;Description automatically generated">
            <a:extLst>
              <a:ext uri="{FF2B5EF4-FFF2-40B4-BE49-F238E27FC236}">
                <a16:creationId xmlns:a16="http://schemas.microsoft.com/office/drawing/2014/main" id="{0EA418E9-E173-2B87-7DD7-7A50D2BAD341}"/>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25650918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Global Impact">
    <p:spTree>
      <p:nvGrpSpPr>
        <p:cNvPr id="1" name=""/>
        <p:cNvGrpSpPr/>
        <p:nvPr/>
      </p:nvGrpSpPr>
      <p:grpSpPr>
        <a:xfrm>
          <a:off x="0" y="0"/>
          <a:ext cx="0" cy="0"/>
          <a:chOff x="0" y="0"/>
          <a:chExt cx="0" cy="0"/>
        </a:xfrm>
      </p:grpSpPr>
      <p:pic>
        <p:nvPicPr>
          <p:cNvPr id="2" name="Picture 1" descr="A picture containing grass, outdoor, person, tea&#10;&#10;Description automatically generated">
            <a:extLst>
              <a:ext uri="{FF2B5EF4-FFF2-40B4-BE49-F238E27FC236}">
                <a16:creationId xmlns:a16="http://schemas.microsoft.com/office/drawing/2014/main" id="{F6273F10-869A-87A4-A174-010A78D82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 t="15498" r="-125" b="-335"/>
          <a:stretch/>
        </p:blipFill>
        <p:spPr>
          <a:xfrm flipH="1">
            <a:off x="-3048" y="0"/>
            <a:ext cx="12195048" cy="6858000"/>
          </a:xfrm>
          <a:prstGeom prst="rect">
            <a:avLst/>
          </a:prstGeom>
          <a:ln>
            <a:noFill/>
          </a:ln>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no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3" name="Picture 2" descr="Logo&#10;&#10;Description automatically generated">
            <a:extLst>
              <a:ext uri="{FF2B5EF4-FFF2-40B4-BE49-F238E27FC236}">
                <a16:creationId xmlns:a16="http://schemas.microsoft.com/office/drawing/2014/main" id="{15A2CD6D-8869-A106-1F70-75C2EC34644C}"/>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4377480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Parent Baby">
    <p:spTree>
      <p:nvGrpSpPr>
        <p:cNvPr id="1" name=""/>
        <p:cNvGrpSpPr/>
        <p:nvPr/>
      </p:nvGrpSpPr>
      <p:grpSpPr>
        <a:xfrm>
          <a:off x="0" y="0"/>
          <a:ext cx="0" cy="0"/>
          <a:chOff x="0" y="0"/>
          <a:chExt cx="0" cy="0"/>
        </a:xfrm>
      </p:grpSpPr>
      <p:pic>
        <p:nvPicPr>
          <p:cNvPr id="3" name="Picture 2" descr="A person sleeping with a baby&#10;&#10;Description automatically generated">
            <a:extLst>
              <a:ext uri="{FF2B5EF4-FFF2-40B4-BE49-F238E27FC236}">
                <a16:creationId xmlns:a16="http://schemas.microsoft.com/office/drawing/2014/main" id="{0354BDD9-AD68-94FC-FAB2-E1441D9043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511" b="7128"/>
          <a:stretch/>
        </p:blipFill>
        <p:spPr>
          <a:xfrm flipH="1">
            <a:off x="0" y="0"/>
            <a:ext cx="12192006"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no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4" name="Picture 3" descr="Logo&#10;&#10;Description automatically generated">
            <a:extLst>
              <a:ext uri="{FF2B5EF4-FFF2-40B4-BE49-F238E27FC236}">
                <a16:creationId xmlns:a16="http://schemas.microsoft.com/office/drawing/2014/main" id="{34DE96C4-FC55-110C-BF1C-AD0BC29DD51D}"/>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11039086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Lg Lymphocytes">
    <p:bg>
      <p:bgPr>
        <a:solidFill>
          <a:schemeClr val="bg1">
            <a:lumMod val="50000"/>
          </a:schemeClr>
        </a:solidFill>
        <a:effectLst/>
      </p:bgPr>
    </p:bg>
    <p:spTree>
      <p:nvGrpSpPr>
        <p:cNvPr id="1" name=""/>
        <p:cNvGrpSpPr/>
        <p:nvPr/>
      </p:nvGrpSpPr>
      <p:grpSpPr>
        <a:xfrm>
          <a:off x="0" y="0"/>
          <a:ext cx="0" cy="0"/>
          <a:chOff x="0" y="0"/>
          <a:chExt cx="0" cy="0"/>
        </a:xfrm>
      </p:grpSpPr>
      <p:pic>
        <p:nvPicPr>
          <p:cNvPr id="2" name="Picture 1" descr="A picture containing sponge, reef&#10;&#10;Description automatically generated">
            <a:extLst>
              <a:ext uri="{FF2B5EF4-FFF2-40B4-BE49-F238E27FC236}">
                <a16:creationId xmlns:a16="http://schemas.microsoft.com/office/drawing/2014/main" id="{47395667-8D57-8554-13F3-9C38702950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3" t="8543" r="47278" b="15463"/>
          <a:stretch/>
        </p:blipFill>
        <p:spPr>
          <a:xfrm>
            <a:off x="0" y="0"/>
            <a:ext cx="12188952" cy="6858000"/>
          </a:xfrm>
          <a:prstGeom prst="rect">
            <a:avLst/>
          </a:prstGeom>
          <a:solidFill>
            <a:srgbClr val="0C2340"/>
          </a:solidFill>
        </p:spPr>
      </p:pic>
      <p:sp>
        <p:nvSpPr>
          <p:cNvPr id="3" name="Slide Number Placeholder 3">
            <a:extLst>
              <a:ext uri="{FF2B5EF4-FFF2-40B4-BE49-F238E27FC236}">
                <a16:creationId xmlns:a16="http://schemas.microsoft.com/office/drawing/2014/main" id="{C894263C-67D4-129B-7A55-FF0EE09256F6}"/>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9" name="Text Placeholder 12">
            <a:extLst>
              <a:ext uri="{FF2B5EF4-FFF2-40B4-BE49-F238E27FC236}">
                <a16:creationId xmlns:a16="http://schemas.microsoft.com/office/drawing/2014/main" id="{614CC487-A424-598B-D1A6-2410590A398A}"/>
              </a:ext>
            </a:extLst>
          </p:cNvPr>
          <p:cNvSpPr>
            <a:spLocks noGrp="1"/>
          </p:cNvSpPr>
          <p:nvPr>
            <p:ph type="body" sz="quarter" idx="13" hasCustomPrompt="1"/>
          </p:nvPr>
        </p:nvSpPr>
        <p:spPr>
          <a:xfrm>
            <a:off x="-3048" y="2373710"/>
            <a:ext cx="7515472" cy="738664"/>
          </a:xfrm>
          <a:noFill/>
        </p:spPr>
        <p:txBody>
          <a:bodyPr wrap="square" lIns="457200" tIns="91440" rIns="91440" bIns="91440">
            <a:no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0" name="Text Placeholder 12">
            <a:extLst>
              <a:ext uri="{FF2B5EF4-FFF2-40B4-BE49-F238E27FC236}">
                <a16:creationId xmlns:a16="http://schemas.microsoft.com/office/drawing/2014/main" id="{4A5E1962-2B4F-311E-A1B5-9E13F29AEDC3}"/>
              </a:ext>
            </a:extLst>
          </p:cNvPr>
          <p:cNvSpPr>
            <a:spLocks noGrp="1"/>
          </p:cNvSpPr>
          <p:nvPr>
            <p:ph type="body" sz="quarter" idx="14" hasCustomPrompt="1"/>
          </p:nvPr>
        </p:nvSpPr>
        <p:spPr>
          <a:xfrm>
            <a:off x="0" y="3530009"/>
            <a:ext cx="4540103" cy="3327991"/>
          </a:xfr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t"/>
          <a:lstStyle>
            <a:lvl1pPr>
              <a:defRPr lang="en-US" sz="2400" b="1" dirty="0">
                <a:solidFill>
                  <a:schemeClr val="bg1"/>
                </a:solidFill>
                <a:effectLst/>
                <a:latin typeface="Invention" panose="020B0503020008020204" pitchFamily="34" charset="0"/>
              </a:defRPr>
            </a:lvl1pPr>
          </a:lstStyle>
          <a:p>
            <a:pPr lvl="0" defTabSz="228600">
              <a:spcAft>
                <a:spcPts val="3600"/>
              </a:spcAft>
            </a:pPr>
            <a:r>
              <a:rPr lang="en-US"/>
              <a:t>Add descriptive text about the presentation here.</a:t>
            </a:r>
          </a:p>
        </p:txBody>
      </p:sp>
      <p:sp>
        <p:nvSpPr>
          <p:cNvPr id="11" name="Text Placeholder 12">
            <a:extLst>
              <a:ext uri="{FF2B5EF4-FFF2-40B4-BE49-F238E27FC236}">
                <a16:creationId xmlns:a16="http://schemas.microsoft.com/office/drawing/2014/main" id="{6A1ABAB0-8899-FC3D-4984-4ECBF30AA6EE}"/>
              </a:ext>
            </a:extLst>
          </p:cNvPr>
          <p:cNvSpPr>
            <a:spLocks noGrp="1"/>
          </p:cNvSpPr>
          <p:nvPr>
            <p:ph type="body" sz="quarter" idx="15" hasCustomPrompt="1"/>
          </p:nvPr>
        </p:nvSpPr>
        <p:spPr>
          <a:xfrm>
            <a:off x="-3048" y="1661533"/>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5" name="Picture 4" descr="Logo&#10;&#10;Description automatically generated">
            <a:extLst>
              <a:ext uri="{FF2B5EF4-FFF2-40B4-BE49-F238E27FC236}">
                <a16:creationId xmlns:a16="http://schemas.microsoft.com/office/drawing/2014/main" id="{F169150C-20FE-202E-92F5-6697F0BE5F5B}"/>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297598924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Lg Photo">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15E4E18C-D92D-F9F8-A942-8D8443403222}"/>
              </a:ext>
            </a:extLst>
          </p:cNvPr>
          <p:cNvSpPr>
            <a:spLocks noGrp="1"/>
          </p:cNvSpPr>
          <p:nvPr>
            <p:ph type="pic" sz="quarter" idx="16" hasCustomPrompt="1"/>
          </p:nvPr>
        </p:nvSpPr>
        <p:spPr>
          <a:xfrm>
            <a:off x="-3175" y="0"/>
            <a:ext cx="12188825" cy="6858000"/>
          </a:xfrm>
          <a:solidFill>
            <a:schemeClr val="bg1">
              <a:lumMod val="65000"/>
            </a:schemeClr>
          </a:solidFill>
        </p:spPr>
        <p:txBody>
          <a:bodyPr lIns="914400" tIns="914400" rIns="914400" bIns="914400"/>
          <a:lstStyle/>
          <a:p>
            <a:r>
              <a:rPr lang="en-US"/>
              <a:t>Click on the image icon to enter a custom image</a:t>
            </a:r>
          </a:p>
        </p:txBody>
      </p:sp>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3" name="Slide Number Placeholder 3">
            <a:extLst>
              <a:ext uri="{FF2B5EF4-FFF2-40B4-BE49-F238E27FC236}">
                <a16:creationId xmlns:a16="http://schemas.microsoft.com/office/drawing/2014/main" id="{A307B0B2-2B4A-D40F-6411-688305C0245F}"/>
              </a:ext>
            </a:extLst>
          </p:cNvPr>
          <p:cNvSpPr txBox="1">
            <a:spLocks/>
          </p:cNvSpPr>
          <p:nvPr userDrawn="1"/>
        </p:nvSpPr>
        <p:spPr>
          <a:xfrm>
            <a:off x="11584744" y="6480175"/>
            <a:ext cx="229431" cy="216000"/>
          </a:xfrm>
          <a:prstGeom prst="rect">
            <a:avLst/>
          </a:prstGeom>
        </p:spPr>
        <p:txBody>
          <a:bodyPr vert="horz" lIns="0" tIns="0" rIns="0" bIns="0" rtlCol="0" anchor="ctr">
            <a:noAutofit/>
          </a:bodyPr>
          <a:lstStyle>
            <a:defPPr>
              <a:defRPr lang="en-US"/>
            </a:defPPr>
            <a:lvl1pPr marL="0" algn="r" defTabSz="228600" rtl="0" eaLnBrk="1" latinLnBrk="0" hangingPunct="1">
              <a:defRPr sz="700" kern="120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Text Placeholder 12">
            <a:extLst>
              <a:ext uri="{FF2B5EF4-FFF2-40B4-BE49-F238E27FC236}">
                <a16:creationId xmlns:a16="http://schemas.microsoft.com/office/drawing/2014/main" id="{4D0CC0C3-54EC-68BE-FEB3-11407B772BE5}"/>
              </a:ext>
            </a:extLst>
          </p:cNvPr>
          <p:cNvSpPr>
            <a:spLocks noGrp="1"/>
          </p:cNvSpPr>
          <p:nvPr>
            <p:ph type="body" sz="quarter" idx="13" hasCustomPrompt="1"/>
          </p:nvPr>
        </p:nvSpPr>
        <p:spPr>
          <a:xfrm>
            <a:off x="-3048" y="2373710"/>
            <a:ext cx="7515472" cy="738664"/>
          </a:xfrm>
          <a:no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6" name="Text Placeholder 12">
            <a:extLst>
              <a:ext uri="{FF2B5EF4-FFF2-40B4-BE49-F238E27FC236}">
                <a16:creationId xmlns:a16="http://schemas.microsoft.com/office/drawing/2014/main" id="{6E099D50-939E-A66C-2195-71104AEC4FE2}"/>
              </a:ext>
            </a:extLst>
          </p:cNvPr>
          <p:cNvSpPr>
            <a:spLocks noGrp="1"/>
          </p:cNvSpPr>
          <p:nvPr>
            <p:ph type="body" sz="quarter" idx="14" hasCustomPrompt="1"/>
          </p:nvPr>
        </p:nvSpPr>
        <p:spPr>
          <a:xfrm>
            <a:off x="0" y="3530009"/>
            <a:ext cx="4540103" cy="3327991"/>
          </a:xfr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t"/>
          <a:lstStyle>
            <a:lvl1pPr>
              <a:defRPr lang="en-US" sz="2400" b="1" dirty="0">
                <a:solidFill>
                  <a:schemeClr val="bg1"/>
                </a:solidFill>
                <a:effectLst/>
                <a:latin typeface="Invention" panose="020B0503020008020204" pitchFamily="34" charset="0"/>
              </a:defRPr>
            </a:lvl1pPr>
          </a:lstStyle>
          <a:p>
            <a:pPr lvl="0" defTabSz="228600">
              <a:spcAft>
                <a:spcPts val="3600"/>
              </a:spcAft>
            </a:pPr>
            <a:r>
              <a:rPr lang="en-US"/>
              <a:t>Add descriptive text about the presentation here.</a:t>
            </a:r>
          </a:p>
        </p:txBody>
      </p:sp>
      <p:sp>
        <p:nvSpPr>
          <p:cNvPr id="8" name="Text Placeholder 12">
            <a:extLst>
              <a:ext uri="{FF2B5EF4-FFF2-40B4-BE49-F238E27FC236}">
                <a16:creationId xmlns:a16="http://schemas.microsoft.com/office/drawing/2014/main" id="{7346710C-FA59-95B1-EE77-1CA4E379C461}"/>
              </a:ext>
            </a:extLst>
          </p:cNvPr>
          <p:cNvSpPr>
            <a:spLocks noGrp="1"/>
          </p:cNvSpPr>
          <p:nvPr>
            <p:ph type="body" sz="quarter" idx="15" hasCustomPrompt="1"/>
          </p:nvPr>
        </p:nvSpPr>
        <p:spPr>
          <a:xfrm>
            <a:off x="-3048" y="1661533"/>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spTree>
    <p:extLst>
      <p:ext uri="{BB962C8B-B14F-4D97-AF65-F5344CB8AC3E}">
        <p14:creationId xmlns:p14="http://schemas.microsoft.com/office/powerpoint/2010/main" val="19027946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9445752" cy="2200275"/>
          </a:xfrm>
        </p:spPr>
        <p:txBody>
          <a:bodyPr anchor="b"/>
          <a:lstStyle>
            <a:lvl1pPr algn="l">
              <a:defRPr sz="425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a:xfrm>
            <a:off x="377825" y="3682800"/>
            <a:ext cx="9445752" cy="2200275"/>
          </a:xfrm>
          <a:prstGeom prst="rect">
            <a:avLst/>
          </a:prstGeom>
        </p:spPr>
        <p:txBody>
          <a:bodyPr/>
          <a:lstStyle>
            <a:lvl1pPr marL="0" indent="0" algn="l">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07749"/>
          </a:xfrm>
          <a:prstGeom prst="rect">
            <a:avLst/>
          </a:prstGeom>
        </p:spPr>
        <p:txBody>
          <a:bodyPr/>
          <a:lstStyle>
            <a:lvl1pPr>
              <a:defRPr sz="1200">
                <a:solidFill>
                  <a:schemeClr val="bg1"/>
                </a:solidFill>
              </a:defRPr>
            </a:lvl1pPr>
            <a:lvl2pPr>
              <a:defRPr sz="1200"/>
            </a:lvl2pPr>
            <a:lvl3pPr>
              <a:defRPr sz="1200"/>
            </a:lvl3pPr>
            <a:lvl4pPr>
              <a:defRPr sz="1200"/>
            </a:lvl4pPr>
            <a:lvl5pPr>
              <a:defRPr sz="1200"/>
            </a:lvl5pPr>
          </a:lstStyle>
          <a:p>
            <a:pPr lvl="0"/>
            <a:r>
              <a:rPr lang="en-US"/>
              <a:t>(month/day/year)</a:t>
            </a:r>
          </a:p>
        </p:txBody>
      </p:sp>
      <p:sp>
        <p:nvSpPr>
          <p:cNvPr id="10" name="Footer Placeholder 9">
            <a:extLst>
              <a:ext uri="{FF2B5EF4-FFF2-40B4-BE49-F238E27FC236}">
                <a16:creationId xmlns:a16="http://schemas.microsoft.com/office/drawing/2014/main" id="{58ADC44A-9213-B64D-A8AB-66BD30E027C6}"/>
              </a:ext>
            </a:extLst>
          </p:cNvPr>
          <p:cNvSpPr>
            <a:spLocks noGrp="1"/>
          </p:cNvSpPr>
          <p:nvPr>
            <p:ph type="ftr" sz="quarter" idx="12"/>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pic>
        <p:nvPicPr>
          <p:cNvPr id="5" name="Picture 4" descr="Logo&#10;&#10;Description automatically generated">
            <a:extLst>
              <a:ext uri="{FF2B5EF4-FFF2-40B4-BE49-F238E27FC236}">
                <a16:creationId xmlns:a16="http://schemas.microsoft.com/office/drawing/2014/main" id="{56ACC0C5-D826-60C9-D9F1-9D86E973C869}"/>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410786458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11439144" cy="2200275"/>
          </a:xfrm>
        </p:spPr>
        <p:txBody>
          <a:bodyPr anchor="b"/>
          <a:lstStyle>
            <a:lvl1pPr algn="l">
              <a:defRPr sz="4250"/>
            </a:lvl1pPr>
          </a:lstStyle>
          <a:p>
            <a:r>
              <a:rPr lang="en-US"/>
              <a:t>Click to edit Master title style</a:t>
            </a:r>
          </a:p>
        </p:txBody>
      </p:sp>
      <p:sp>
        <p:nvSpPr>
          <p:cNvPr id="3" name="Subtitle 2"/>
          <p:cNvSpPr>
            <a:spLocks noGrp="1"/>
          </p:cNvSpPr>
          <p:nvPr>
            <p:ph type="subTitle" idx="1" hasCustomPrompt="1"/>
          </p:nvPr>
        </p:nvSpPr>
        <p:spPr>
          <a:xfrm>
            <a:off x="377825" y="3682800"/>
            <a:ext cx="11439144"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522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(month/day/year)</a:t>
            </a:r>
          </a:p>
        </p:txBody>
      </p:sp>
      <p:sp>
        <p:nvSpPr>
          <p:cNvPr id="8" name="Footer Placeholder 7">
            <a:extLst>
              <a:ext uri="{FF2B5EF4-FFF2-40B4-BE49-F238E27FC236}">
                <a16:creationId xmlns:a16="http://schemas.microsoft.com/office/drawing/2014/main" id="{2A2A630D-D2A2-A24D-9003-1BEE64F923A3}"/>
              </a:ext>
            </a:extLst>
          </p:cNvPr>
          <p:cNvSpPr>
            <a:spLocks noGrp="1"/>
          </p:cNvSpPr>
          <p:nvPr>
            <p:ph type="ftr" sz="quarter" idx="12"/>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pic>
        <p:nvPicPr>
          <p:cNvPr id="5" name="Picture 4" descr="Logo&#10;&#10;Description automatically generated">
            <a:extLst>
              <a:ext uri="{FF2B5EF4-FFF2-40B4-BE49-F238E27FC236}">
                <a16:creationId xmlns:a16="http://schemas.microsoft.com/office/drawing/2014/main" id="{B4C7A8E3-C0EB-E213-F0B5-7392BE847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14331436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Two Images">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8052000" y="0"/>
            <a:ext cx="4140000" cy="4384800"/>
          </a:xfrm>
          <a:prstGeom prst="rect">
            <a:avLst/>
          </a:prstGeom>
          <a:solidFill>
            <a:schemeClr val="bg1">
              <a:lumMod val="85000"/>
            </a:schemeClr>
          </a:solidFill>
        </p:spPr>
        <p:txBody>
          <a:bodyPr/>
          <a:lstStyle/>
          <a:p>
            <a:r>
              <a:rPr lang="en-US"/>
              <a:t>Click icon to add picture</a:t>
            </a:r>
            <a:endParaRPr lang="en-GB"/>
          </a:p>
        </p:txBody>
      </p:sp>
      <p:sp>
        <p:nvSpPr>
          <p:cNvPr id="10" name="Picture Placeholder 4">
            <a:extLst>
              <a:ext uri="{FF2B5EF4-FFF2-40B4-BE49-F238E27FC236}">
                <a16:creationId xmlns:a16="http://schemas.microsoft.com/office/drawing/2014/main" id="{5BD02FF6-E8C6-4907-A5E5-4B6BC632719B}"/>
              </a:ext>
            </a:extLst>
          </p:cNvPr>
          <p:cNvSpPr>
            <a:spLocks noGrp="1"/>
          </p:cNvSpPr>
          <p:nvPr>
            <p:ph type="pic" sz="quarter" idx="14"/>
          </p:nvPr>
        </p:nvSpPr>
        <p:spPr>
          <a:xfrm>
            <a:off x="6096000" y="4384800"/>
            <a:ext cx="1956000" cy="1996950"/>
          </a:xfrm>
          <a:prstGeom prst="rect">
            <a:avLst/>
          </a:prstGeom>
          <a:solidFill>
            <a:schemeClr val="bg1">
              <a:lumMod val="85000"/>
            </a:schemeClr>
          </a:solidFill>
        </p:spPr>
        <p:txBody>
          <a:bodyPr/>
          <a:lstStyle/>
          <a:p>
            <a:r>
              <a:rPr lang="en-US"/>
              <a:t>Click icon to add picture</a:t>
            </a:r>
            <a:endParaRPr lang="en-GB"/>
          </a:p>
        </p:txBody>
      </p:sp>
      <p:sp>
        <p:nvSpPr>
          <p:cNvPr id="6" name="Date Placeholder 5">
            <a:extLst>
              <a:ext uri="{FF2B5EF4-FFF2-40B4-BE49-F238E27FC236}">
                <a16:creationId xmlns:a16="http://schemas.microsoft.com/office/drawing/2014/main" id="{F1DABA81-09CA-2445-94F5-E8C5860AE59F}"/>
              </a:ext>
            </a:extLst>
          </p:cNvPr>
          <p:cNvSpPr>
            <a:spLocks noGrp="1"/>
          </p:cNvSpPr>
          <p:nvPr>
            <p:ph type="dt" sz="half" idx="15"/>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Footer Placeholder 6">
            <a:extLst>
              <a:ext uri="{FF2B5EF4-FFF2-40B4-BE49-F238E27FC236}">
                <a16:creationId xmlns:a16="http://schemas.microsoft.com/office/drawing/2014/main" id="{8B1A2F9A-5ACE-794A-BD66-D670CFEBB357}"/>
              </a:ext>
            </a:extLst>
          </p:cNvPr>
          <p:cNvSpPr>
            <a:spLocks noGrp="1"/>
          </p:cNvSpPr>
          <p:nvPr>
            <p:ph type="ftr" sz="quarter" idx="16"/>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9" name="Slide Number Placeholder 8">
            <a:extLst>
              <a:ext uri="{FF2B5EF4-FFF2-40B4-BE49-F238E27FC236}">
                <a16:creationId xmlns:a16="http://schemas.microsoft.com/office/drawing/2014/main" id="{F1B9B6D6-A74F-7342-B26B-5A03F20C864B}"/>
              </a:ext>
            </a:extLst>
          </p:cNvPr>
          <p:cNvSpPr>
            <a:spLocks noGrp="1"/>
          </p:cNvSpPr>
          <p:nvPr>
            <p:ph type="sldNum" sz="quarter" idx="17"/>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5" name="Picture 4">
            <a:extLst>
              <a:ext uri="{FF2B5EF4-FFF2-40B4-BE49-F238E27FC236}">
                <a16:creationId xmlns:a16="http://schemas.microsoft.com/office/drawing/2014/main" id="{9CC98DD2-93D5-BEDF-3EB1-BB05E3835D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21281885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7825" y="1227932"/>
            <a:ext cx="4590000" cy="2152469"/>
          </a:xfrm>
        </p:spPr>
        <p:txBody>
          <a:bodyPr anchor="b"/>
          <a:lstStyle>
            <a:lvl1pPr>
              <a:defRPr sz="575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77825" y="3465000"/>
            <a:ext cx="3608388" cy="1500187"/>
          </a:xfrm>
          <a:prstGeom prst="rect">
            <a:avLst/>
          </a:prstGeom>
        </p:spPr>
        <p:txBody>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4">
            <a:extLst>
              <a:ext uri="{FF2B5EF4-FFF2-40B4-BE49-F238E27FC236}">
                <a16:creationId xmlns:a16="http://schemas.microsoft.com/office/drawing/2014/main" id="{DF22C6B2-3601-40B5-A63A-084FE28E5762}"/>
              </a:ext>
            </a:extLst>
          </p:cNvPr>
          <p:cNvSpPr>
            <a:spLocks noGrp="1"/>
          </p:cNvSpPr>
          <p:nvPr>
            <p:ph type="pic" sz="quarter" idx="13"/>
          </p:nvPr>
        </p:nvSpPr>
        <p:spPr>
          <a:xfrm>
            <a:off x="6096000" y="0"/>
            <a:ext cx="6096001" cy="6381750"/>
          </a:xfrm>
          <a:prstGeom prst="rect">
            <a:avLst/>
          </a:prstGeom>
          <a:solidFill>
            <a:schemeClr val="bg1">
              <a:lumMod val="85000"/>
            </a:schemeClr>
          </a:solidFill>
        </p:spPr>
        <p:txBody>
          <a:bodyPr/>
          <a:lstStyle/>
          <a:p>
            <a:r>
              <a:rPr lang="en-US"/>
              <a:t>Click icon to add picture</a:t>
            </a:r>
            <a:endParaRPr lang="en-GB"/>
          </a:p>
        </p:txBody>
      </p:sp>
      <p:sp>
        <p:nvSpPr>
          <p:cNvPr id="15" name="Date Placeholder 14">
            <a:extLst>
              <a:ext uri="{FF2B5EF4-FFF2-40B4-BE49-F238E27FC236}">
                <a16:creationId xmlns:a16="http://schemas.microsoft.com/office/drawing/2014/main" id="{3C5C1224-3420-BD4C-AB03-597E49156B53}"/>
              </a:ext>
            </a:extLst>
          </p:cNvPr>
          <p:cNvSpPr>
            <a:spLocks noGrp="1"/>
          </p:cNvSpPr>
          <p:nvPr>
            <p:ph type="dt" sz="half" idx="1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6" name="Footer Placeholder 15">
            <a:extLst>
              <a:ext uri="{FF2B5EF4-FFF2-40B4-BE49-F238E27FC236}">
                <a16:creationId xmlns:a16="http://schemas.microsoft.com/office/drawing/2014/main" id="{30E31E45-BD7C-2244-A5AA-6B9A4DD18F08}"/>
              </a:ext>
            </a:extLst>
          </p:cNvPr>
          <p:cNvSpPr>
            <a:spLocks noGrp="1"/>
          </p:cNvSpPr>
          <p:nvPr>
            <p:ph type="ftr" sz="quarter" idx="15"/>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17" name="Slide Number Placeholder 16">
            <a:extLst>
              <a:ext uri="{FF2B5EF4-FFF2-40B4-BE49-F238E27FC236}">
                <a16:creationId xmlns:a16="http://schemas.microsoft.com/office/drawing/2014/main" id="{312DB7C9-9D63-8443-A5FD-D086C0E4DD37}"/>
              </a:ext>
            </a:extLst>
          </p:cNvPr>
          <p:cNvSpPr>
            <a:spLocks noGrp="1"/>
          </p:cNvSpPr>
          <p:nvPr>
            <p:ph type="sldNum" sz="quarter" idx="16"/>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5" name="Picture 4">
            <a:extLst>
              <a:ext uri="{FF2B5EF4-FFF2-40B4-BE49-F238E27FC236}">
                <a16:creationId xmlns:a16="http://schemas.microsoft.com/office/drawing/2014/main" id="{38ABCA71-54A4-29AD-0CA6-DDC12613C0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6636261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375031" y="179024"/>
            <a:ext cx="11439144" cy="850107"/>
          </a:xfrm>
        </p:spPr>
        <p:txBody>
          <a:bodyPr/>
          <a:lstStyle/>
          <a:p>
            <a:r>
              <a:rPr lang="en-US"/>
              <a:t>Click to edit Master title style</a:t>
            </a:r>
          </a:p>
        </p:txBody>
      </p:sp>
      <p:sp>
        <p:nvSpPr>
          <p:cNvPr id="4" name="Date Placeholder 3"/>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Tree>
    <p:extLst>
      <p:ext uri="{BB962C8B-B14F-4D97-AF65-F5344CB8AC3E}">
        <p14:creationId xmlns:p14="http://schemas.microsoft.com/office/powerpoint/2010/main" val="416173808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6858000"/>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486400"/>
            <a:ext cx="12192000" cy="1371600"/>
          </a:xfrm>
          <a:solidFill>
            <a:srgbClr val="00857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Tree>
    <p:extLst>
      <p:ext uri="{BB962C8B-B14F-4D97-AF65-F5344CB8AC3E}">
        <p14:creationId xmlns:p14="http://schemas.microsoft.com/office/powerpoint/2010/main" val="39784492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Dk Blu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7905260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Lt Teal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418446788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Lim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2971999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Lemon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33708860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Pastel Blu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400611508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Vista Blue Bar">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rgbClr val="688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20899165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Rich Blue Bar">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0" y="0"/>
            <a:ext cx="12188825"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12192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3600" i="0" smtClean="0">
                <a:solidFill>
                  <a:schemeClr val="bg1"/>
                </a:solidFill>
                <a:effectLst/>
                <a:latin typeface="+mj-lt"/>
              </a:defRPr>
            </a:lvl1pPr>
            <a:lvl2pPr>
              <a:defRPr lang="en-US" sz="900" smtClean="0">
                <a:solidFill>
                  <a:schemeClr val="lt1"/>
                </a:solidFill>
              </a:defRPr>
            </a:lvl2pPr>
            <a:lvl3pPr>
              <a:defRPr lang="en-US" sz="900" smtClean="0">
                <a:solidFill>
                  <a:schemeClr val="lt1"/>
                </a:solidFill>
              </a:defRPr>
            </a:lvl3pPr>
            <a:lvl4pPr>
              <a:defRPr lang="en-US" sz="900" smtClean="0">
                <a:solidFill>
                  <a:schemeClr val="lt1"/>
                </a:solidFill>
              </a:defRPr>
            </a:lvl4pPr>
            <a:lvl5pPr>
              <a:defRPr lang="en-US" sz="900">
                <a:solidFill>
                  <a:schemeClr val="lt1"/>
                </a:solidFill>
              </a:defRPr>
            </a:lvl5pPr>
          </a:lstStyle>
          <a:p>
            <a:pPr lvl="0" defTabSz="228600" fontAlgn="base">
              <a:spcAft>
                <a:spcPts val="24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12192000" cy="228600"/>
          </a:xfrm>
          <a:prstGeom prst="rect">
            <a:avLst/>
          </a:prstGeom>
          <a:solidFill>
            <a:srgbClr val="545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Tree>
    <p:extLst>
      <p:ext uri="{BB962C8B-B14F-4D97-AF65-F5344CB8AC3E}">
        <p14:creationId xmlns:p14="http://schemas.microsoft.com/office/powerpoint/2010/main" val="4081614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genda Ph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3" name="Footer Placeholder 2"/>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Rectangle 4">
            <a:extLst>
              <a:ext uri="{FF2B5EF4-FFF2-40B4-BE49-F238E27FC236}">
                <a16:creationId xmlns:a16="http://schemas.microsoft.com/office/drawing/2014/main" id="{261E83D0-DDE1-43D2-4E5A-F7D9570F1469}"/>
              </a:ext>
            </a:extLst>
          </p:cNvPr>
          <p:cNvSpPr/>
          <p:nvPr userDrawn="1"/>
        </p:nvSpPr>
        <p:spPr>
          <a:xfrm>
            <a:off x="0" y="2985"/>
            <a:ext cx="4572000" cy="6858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24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Invention Light" panose="020B0403020008020204" pitchFamily="34" charset="0"/>
                <a:ea typeface="+mn-ea"/>
                <a:cs typeface="Arial" panose="020B0604020202020204" pitchFamily="34" charset="0"/>
              </a:rPr>
              <a:t>Agenda</a:t>
            </a:r>
          </a:p>
          <a:p>
            <a:pPr marL="0" marR="0" lvl="0" indent="0" algn="l" defTabSz="228600" rtl="0" eaLnBrk="1" fontAlgn="base" latinLnBrk="0" hangingPunct="1">
              <a:lnSpc>
                <a:spcPct val="100000"/>
              </a:lnSpc>
              <a:spcBef>
                <a:spcPts val="0"/>
              </a:spcBef>
              <a:spcAft>
                <a:spcPts val="240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Invention" panose="020B0503020008020204" pitchFamily="34" charset="0"/>
              <a:ea typeface="Inter Light" panose="02000503000000020004" pitchFamily="2" charset="0"/>
              <a:cs typeface="Arial" panose="020B0604020202020204" pitchFamily="34" charset="0"/>
            </a:endParaRPr>
          </a:p>
          <a:p>
            <a:pPr marL="0" marR="0" lvl="0" indent="0" algn="l" defTabSz="228600" rtl="0" eaLnBrk="1" fontAlgn="base" latinLnBrk="0" hangingPunct="1">
              <a:lnSpc>
                <a:spcPct val="100000"/>
              </a:lnSpc>
              <a:spcBef>
                <a:spcPts val="0"/>
              </a:spcBef>
              <a:spcAft>
                <a:spcPts val="240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Invention" panose="020B0503020008020204" pitchFamily="34" charset="0"/>
              <a:ea typeface="Inter Light" panose="02000503000000020004" pitchFamily="2" charset="0"/>
              <a:cs typeface="Arial" panose="020B0604020202020204" pitchFamily="34" charset="0"/>
            </a:endParaRPr>
          </a:p>
          <a:p>
            <a:pPr marL="0" marR="0" lvl="0" indent="0" algn="l" defTabSz="228600" rtl="0" eaLnBrk="1" fontAlgn="base" latinLnBrk="0" hangingPunct="1">
              <a:lnSpc>
                <a:spcPct val="100000"/>
              </a:lnSpc>
              <a:spcBef>
                <a:spcPts val="0"/>
              </a:spcBef>
              <a:spcAft>
                <a:spcPts val="240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Invention" panose="020B0503020008020204" pitchFamily="34" charset="0"/>
              <a:ea typeface="Inter Light" panose="02000503000000020004" pitchFamily="2" charset="0"/>
              <a:cs typeface="Arial" panose="020B0604020202020204" pitchFamily="34" charset="0"/>
            </a:endParaRPr>
          </a:p>
          <a:p>
            <a:pPr marL="0" marR="0" lvl="0" indent="0" algn="l" defTabSz="228600" rtl="0" eaLnBrk="1" fontAlgn="base" latinLnBrk="0" hangingPunct="1">
              <a:lnSpc>
                <a:spcPct val="100000"/>
              </a:lnSpc>
              <a:spcBef>
                <a:spcPts val="0"/>
              </a:spcBef>
              <a:spcAft>
                <a:spcPts val="240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Invention" panose="020B0503020008020204" pitchFamily="34" charset="0"/>
              <a:ea typeface="Inter Light" panose="02000503000000020004" pitchFamily="2" charset="0"/>
              <a:cs typeface="Arial" panose="020B0604020202020204" pitchFamily="34" charset="0"/>
            </a:endParaRPr>
          </a:p>
          <a:p>
            <a:pPr marL="0" marR="0" lvl="0" indent="0" algn="l" defTabSz="228600" rtl="0" eaLnBrk="1" fontAlgn="base" latinLnBrk="0" hangingPunct="1">
              <a:lnSpc>
                <a:spcPct val="100000"/>
              </a:lnSpc>
              <a:spcBef>
                <a:spcPts val="0"/>
              </a:spcBef>
              <a:spcAft>
                <a:spcPts val="240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nvention Light" panose="020B0403020008020204" pitchFamily="34" charset="0"/>
              <a:ea typeface="Inter Light" panose="02000503000000020004" pitchFamily="2" charset="0"/>
              <a:cs typeface="+mn-cs"/>
            </a:endParaRPr>
          </a:p>
        </p:txBody>
      </p:sp>
      <p:sp>
        <p:nvSpPr>
          <p:cNvPr id="41" name="Picture Placeholder 40">
            <a:extLst>
              <a:ext uri="{FF2B5EF4-FFF2-40B4-BE49-F238E27FC236}">
                <a16:creationId xmlns:a16="http://schemas.microsoft.com/office/drawing/2014/main" id="{4C55E955-1B01-E97E-8B9B-44A8E03F8736}"/>
              </a:ext>
            </a:extLst>
          </p:cNvPr>
          <p:cNvSpPr>
            <a:spLocks noGrp="1"/>
          </p:cNvSpPr>
          <p:nvPr>
            <p:ph type="pic" sz="quarter" idx="13" hasCustomPrompt="1"/>
          </p:nvPr>
        </p:nvSpPr>
        <p:spPr>
          <a:xfrm>
            <a:off x="0" y="2387265"/>
            <a:ext cx="4572000" cy="4470735"/>
          </a:xfrm>
          <a:solidFill>
            <a:schemeClr val="bg1">
              <a:lumMod val="95000"/>
            </a:schemeClr>
          </a:solidFill>
        </p:spPr>
        <p:txBody>
          <a:bodyPr/>
          <a:lstStyle/>
          <a:p>
            <a:r>
              <a:rPr lang="en-US"/>
              <a:t>Click image icon to add a custom image</a:t>
            </a:r>
          </a:p>
        </p:txBody>
      </p:sp>
      <p:sp>
        <p:nvSpPr>
          <p:cNvPr id="43" name="Text Placeholder 42">
            <a:extLst>
              <a:ext uri="{FF2B5EF4-FFF2-40B4-BE49-F238E27FC236}">
                <a16:creationId xmlns:a16="http://schemas.microsoft.com/office/drawing/2014/main" id="{0A907D99-9D8B-F777-464F-861A5024F756}"/>
              </a:ext>
            </a:extLst>
          </p:cNvPr>
          <p:cNvSpPr>
            <a:spLocks noGrp="1"/>
          </p:cNvSpPr>
          <p:nvPr>
            <p:ph type="body" sz="quarter" idx="14" hasCustomPrompt="1"/>
          </p:nvPr>
        </p:nvSpPr>
        <p:spPr>
          <a:xfrm>
            <a:off x="5623042" y="194492"/>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1</a:t>
            </a:r>
          </a:p>
        </p:txBody>
      </p:sp>
      <p:sp>
        <p:nvSpPr>
          <p:cNvPr id="44" name="Text Placeholder 42">
            <a:extLst>
              <a:ext uri="{FF2B5EF4-FFF2-40B4-BE49-F238E27FC236}">
                <a16:creationId xmlns:a16="http://schemas.microsoft.com/office/drawing/2014/main" id="{FACD53C7-C123-9B0D-8A39-6C839C3C4CAB}"/>
              </a:ext>
            </a:extLst>
          </p:cNvPr>
          <p:cNvSpPr>
            <a:spLocks noGrp="1"/>
          </p:cNvSpPr>
          <p:nvPr>
            <p:ph type="body" sz="quarter" idx="15" hasCustomPrompt="1"/>
          </p:nvPr>
        </p:nvSpPr>
        <p:spPr>
          <a:xfrm>
            <a:off x="5623042" y="955694"/>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2</a:t>
            </a:r>
          </a:p>
        </p:txBody>
      </p:sp>
      <p:sp>
        <p:nvSpPr>
          <p:cNvPr id="45" name="Text Placeholder 42">
            <a:extLst>
              <a:ext uri="{FF2B5EF4-FFF2-40B4-BE49-F238E27FC236}">
                <a16:creationId xmlns:a16="http://schemas.microsoft.com/office/drawing/2014/main" id="{E9350DE4-8A4D-DB0A-A4FF-29BF3BA9C95F}"/>
              </a:ext>
            </a:extLst>
          </p:cNvPr>
          <p:cNvSpPr>
            <a:spLocks noGrp="1"/>
          </p:cNvSpPr>
          <p:nvPr>
            <p:ph type="body" sz="quarter" idx="16" hasCustomPrompt="1"/>
          </p:nvPr>
        </p:nvSpPr>
        <p:spPr>
          <a:xfrm>
            <a:off x="5623042" y="1716896"/>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3</a:t>
            </a:r>
          </a:p>
        </p:txBody>
      </p:sp>
      <p:sp>
        <p:nvSpPr>
          <p:cNvPr id="46" name="Text Placeholder 42">
            <a:extLst>
              <a:ext uri="{FF2B5EF4-FFF2-40B4-BE49-F238E27FC236}">
                <a16:creationId xmlns:a16="http://schemas.microsoft.com/office/drawing/2014/main" id="{D2C5D9D0-2588-CA79-4D45-E1955C06EADC}"/>
              </a:ext>
            </a:extLst>
          </p:cNvPr>
          <p:cNvSpPr>
            <a:spLocks noGrp="1"/>
          </p:cNvSpPr>
          <p:nvPr>
            <p:ph type="body" sz="quarter" idx="17" hasCustomPrompt="1"/>
          </p:nvPr>
        </p:nvSpPr>
        <p:spPr>
          <a:xfrm>
            <a:off x="5623042" y="2478098"/>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4</a:t>
            </a:r>
          </a:p>
        </p:txBody>
      </p:sp>
      <p:sp>
        <p:nvSpPr>
          <p:cNvPr id="47" name="Text Placeholder 42">
            <a:extLst>
              <a:ext uri="{FF2B5EF4-FFF2-40B4-BE49-F238E27FC236}">
                <a16:creationId xmlns:a16="http://schemas.microsoft.com/office/drawing/2014/main" id="{EE2C028C-9CF0-5BD6-6EC6-A615D80E1C38}"/>
              </a:ext>
            </a:extLst>
          </p:cNvPr>
          <p:cNvSpPr>
            <a:spLocks noGrp="1"/>
          </p:cNvSpPr>
          <p:nvPr>
            <p:ph type="body" sz="quarter" idx="18" hasCustomPrompt="1"/>
          </p:nvPr>
        </p:nvSpPr>
        <p:spPr>
          <a:xfrm>
            <a:off x="5623042" y="3239300"/>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5</a:t>
            </a:r>
          </a:p>
        </p:txBody>
      </p:sp>
      <p:sp>
        <p:nvSpPr>
          <p:cNvPr id="48" name="Text Placeholder 42">
            <a:extLst>
              <a:ext uri="{FF2B5EF4-FFF2-40B4-BE49-F238E27FC236}">
                <a16:creationId xmlns:a16="http://schemas.microsoft.com/office/drawing/2014/main" id="{DE0BBB9A-52F3-7602-D5B3-98F13B9869E8}"/>
              </a:ext>
            </a:extLst>
          </p:cNvPr>
          <p:cNvSpPr>
            <a:spLocks noGrp="1"/>
          </p:cNvSpPr>
          <p:nvPr>
            <p:ph type="body" sz="quarter" idx="19" hasCustomPrompt="1"/>
          </p:nvPr>
        </p:nvSpPr>
        <p:spPr>
          <a:xfrm>
            <a:off x="5623042" y="4000502"/>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6</a:t>
            </a:r>
          </a:p>
        </p:txBody>
      </p:sp>
      <p:sp>
        <p:nvSpPr>
          <p:cNvPr id="49" name="Text Placeholder 42">
            <a:extLst>
              <a:ext uri="{FF2B5EF4-FFF2-40B4-BE49-F238E27FC236}">
                <a16:creationId xmlns:a16="http://schemas.microsoft.com/office/drawing/2014/main" id="{F1394B57-75D5-4973-10FA-E62D88518BB7}"/>
              </a:ext>
            </a:extLst>
          </p:cNvPr>
          <p:cNvSpPr>
            <a:spLocks noGrp="1"/>
          </p:cNvSpPr>
          <p:nvPr>
            <p:ph type="body" sz="quarter" idx="20" hasCustomPrompt="1"/>
          </p:nvPr>
        </p:nvSpPr>
        <p:spPr>
          <a:xfrm>
            <a:off x="5623042" y="4761704"/>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7</a:t>
            </a:r>
          </a:p>
        </p:txBody>
      </p:sp>
      <p:sp>
        <p:nvSpPr>
          <p:cNvPr id="50" name="Text Placeholder 42">
            <a:extLst>
              <a:ext uri="{FF2B5EF4-FFF2-40B4-BE49-F238E27FC236}">
                <a16:creationId xmlns:a16="http://schemas.microsoft.com/office/drawing/2014/main" id="{87D501E0-86F0-431C-DA8D-9EFF61DDA798}"/>
              </a:ext>
            </a:extLst>
          </p:cNvPr>
          <p:cNvSpPr>
            <a:spLocks noGrp="1"/>
          </p:cNvSpPr>
          <p:nvPr>
            <p:ph type="body" sz="quarter" idx="21" hasCustomPrompt="1"/>
          </p:nvPr>
        </p:nvSpPr>
        <p:spPr>
          <a:xfrm>
            <a:off x="5642726" y="5522904"/>
            <a:ext cx="6191134" cy="606426"/>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8</a:t>
            </a:r>
          </a:p>
        </p:txBody>
      </p:sp>
      <p:pic>
        <p:nvPicPr>
          <p:cNvPr id="6" name="Picture 5">
            <a:extLst>
              <a:ext uri="{FF2B5EF4-FFF2-40B4-BE49-F238E27FC236}">
                <a16:creationId xmlns:a16="http://schemas.microsoft.com/office/drawing/2014/main" id="{47F72447-3A95-2329-9A43-E78863BD9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0691057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genda Num Li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3" name="Footer Placeholder 2"/>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3" name="Text Placeholder 42">
            <a:extLst>
              <a:ext uri="{FF2B5EF4-FFF2-40B4-BE49-F238E27FC236}">
                <a16:creationId xmlns:a16="http://schemas.microsoft.com/office/drawing/2014/main" id="{0A907D99-9D8B-F777-464F-861A5024F756}"/>
              </a:ext>
            </a:extLst>
          </p:cNvPr>
          <p:cNvSpPr>
            <a:spLocks noGrp="1"/>
          </p:cNvSpPr>
          <p:nvPr>
            <p:ph type="body" sz="quarter" idx="14" hasCustomPrompt="1"/>
          </p:nvPr>
        </p:nvSpPr>
        <p:spPr>
          <a:xfrm>
            <a:off x="4415906" y="613511"/>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1</a:t>
            </a:r>
          </a:p>
        </p:txBody>
      </p:sp>
      <p:sp>
        <p:nvSpPr>
          <p:cNvPr id="44" name="Text Placeholder 42">
            <a:extLst>
              <a:ext uri="{FF2B5EF4-FFF2-40B4-BE49-F238E27FC236}">
                <a16:creationId xmlns:a16="http://schemas.microsoft.com/office/drawing/2014/main" id="{FACD53C7-C123-9B0D-8A39-6C839C3C4CAB}"/>
              </a:ext>
            </a:extLst>
          </p:cNvPr>
          <p:cNvSpPr>
            <a:spLocks noGrp="1"/>
          </p:cNvSpPr>
          <p:nvPr>
            <p:ph type="body" sz="quarter" idx="15" hasCustomPrompt="1"/>
          </p:nvPr>
        </p:nvSpPr>
        <p:spPr>
          <a:xfrm>
            <a:off x="4415906" y="1323987"/>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2</a:t>
            </a:r>
          </a:p>
        </p:txBody>
      </p:sp>
      <p:sp>
        <p:nvSpPr>
          <p:cNvPr id="45" name="Text Placeholder 42">
            <a:extLst>
              <a:ext uri="{FF2B5EF4-FFF2-40B4-BE49-F238E27FC236}">
                <a16:creationId xmlns:a16="http://schemas.microsoft.com/office/drawing/2014/main" id="{E9350DE4-8A4D-DB0A-A4FF-29BF3BA9C95F}"/>
              </a:ext>
            </a:extLst>
          </p:cNvPr>
          <p:cNvSpPr>
            <a:spLocks noGrp="1"/>
          </p:cNvSpPr>
          <p:nvPr>
            <p:ph type="body" sz="quarter" idx="16" hasCustomPrompt="1"/>
          </p:nvPr>
        </p:nvSpPr>
        <p:spPr>
          <a:xfrm>
            <a:off x="4415906" y="2034463"/>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3</a:t>
            </a:r>
          </a:p>
        </p:txBody>
      </p:sp>
      <p:sp>
        <p:nvSpPr>
          <p:cNvPr id="46" name="Text Placeholder 42">
            <a:extLst>
              <a:ext uri="{FF2B5EF4-FFF2-40B4-BE49-F238E27FC236}">
                <a16:creationId xmlns:a16="http://schemas.microsoft.com/office/drawing/2014/main" id="{D2C5D9D0-2588-CA79-4D45-E1955C06EADC}"/>
              </a:ext>
            </a:extLst>
          </p:cNvPr>
          <p:cNvSpPr>
            <a:spLocks noGrp="1"/>
          </p:cNvSpPr>
          <p:nvPr>
            <p:ph type="body" sz="quarter" idx="17" hasCustomPrompt="1"/>
          </p:nvPr>
        </p:nvSpPr>
        <p:spPr>
          <a:xfrm>
            <a:off x="4415906" y="2744939"/>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4</a:t>
            </a:r>
          </a:p>
        </p:txBody>
      </p:sp>
      <p:sp>
        <p:nvSpPr>
          <p:cNvPr id="47" name="Text Placeholder 42">
            <a:extLst>
              <a:ext uri="{FF2B5EF4-FFF2-40B4-BE49-F238E27FC236}">
                <a16:creationId xmlns:a16="http://schemas.microsoft.com/office/drawing/2014/main" id="{EE2C028C-9CF0-5BD6-6EC6-A615D80E1C38}"/>
              </a:ext>
            </a:extLst>
          </p:cNvPr>
          <p:cNvSpPr>
            <a:spLocks noGrp="1"/>
          </p:cNvSpPr>
          <p:nvPr>
            <p:ph type="body" sz="quarter" idx="18" hasCustomPrompt="1"/>
          </p:nvPr>
        </p:nvSpPr>
        <p:spPr>
          <a:xfrm>
            <a:off x="4415906" y="3455415"/>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5</a:t>
            </a:r>
          </a:p>
        </p:txBody>
      </p:sp>
      <p:sp>
        <p:nvSpPr>
          <p:cNvPr id="48" name="Text Placeholder 42">
            <a:extLst>
              <a:ext uri="{FF2B5EF4-FFF2-40B4-BE49-F238E27FC236}">
                <a16:creationId xmlns:a16="http://schemas.microsoft.com/office/drawing/2014/main" id="{DE0BBB9A-52F3-7602-D5B3-98F13B9869E8}"/>
              </a:ext>
            </a:extLst>
          </p:cNvPr>
          <p:cNvSpPr>
            <a:spLocks noGrp="1"/>
          </p:cNvSpPr>
          <p:nvPr>
            <p:ph type="body" sz="quarter" idx="19" hasCustomPrompt="1"/>
          </p:nvPr>
        </p:nvSpPr>
        <p:spPr>
          <a:xfrm>
            <a:off x="4415906" y="4165891"/>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6</a:t>
            </a:r>
          </a:p>
        </p:txBody>
      </p:sp>
      <p:sp>
        <p:nvSpPr>
          <p:cNvPr id="49" name="Text Placeholder 42">
            <a:extLst>
              <a:ext uri="{FF2B5EF4-FFF2-40B4-BE49-F238E27FC236}">
                <a16:creationId xmlns:a16="http://schemas.microsoft.com/office/drawing/2014/main" id="{F1394B57-75D5-4973-10FA-E62D88518BB7}"/>
              </a:ext>
            </a:extLst>
          </p:cNvPr>
          <p:cNvSpPr>
            <a:spLocks noGrp="1"/>
          </p:cNvSpPr>
          <p:nvPr>
            <p:ph type="body" sz="quarter" idx="20" hasCustomPrompt="1"/>
          </p:nvPr>
        </p:nvSpPr>
        <p:spPr>
          <a:xfrm>
            <a:off x="4415906" y="4876367"/>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7</a:t>
            </a:r>
          </a:p>
        </p:txBody>
      </p:sp>
      <p:sp>
        <p:nvSpPr>
          <p:cNvPr id="50" name="Text Placeholder 42">
            <a:extLst>
              <a:ext uri="{FF2B5EF4-FFF2-40B4-BE49-F238E27FC236}">
                <a16:creationId xmlns:a16="http://schemas.microsoft.com/office/drawing/2014/main" id="{87D501E0-86F0-431C-DA8D-9EFF61DDA798}"/>
              </a:ext>
            </a:extLst>
          </p:cNvPr>
          <p:cNvSpPr>
            <a:spLocks noGrp="1"/>
          </p:cNvSpPr>
          <p:nvPr>
            <p:ph type="body" sz="quarter" idx="21" hasCustomPrompt="1"/>
          </p:nvPr>
        </p:nvSpPr>
        <p:spPr>
          <a:xfrm>
            <a:off x="4415906" y="5586846"/>
            <a:ext cx="6191134" cy="457200"/>
          </a:xfrm>
        </p:spPr>
        <p:txBody>
          <a:bodyPr anchor="ctr"/>
          <a:lstStyle>
            <a:lvl1pPr>
              <a:defRPr lang="en-US" sz="20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8</a:t>
            </a:r>
          </a:p>
        </p:txBody>
      </p:sp>
      <p:sp>
        <p:nvSpPr>
          <p:cNvPr id="38" name="Rectangle 37">
            <a:extLst>
              <a:ext uri="{FF2B5EF4-FFF2-40B4-BE49-F238E27FC236}">
                <a16:creationId xmlns:a16="http://schemas.microsoft.com/office/drawing/2014/main" id="{57007A8E-E1CA-1A02-CD53-418E56B9EB87}"/>
              </a:ext>
            </a:extLst>
          </p:cNvPr>
          <p:cNvSpPr/>
          <p:nvPr userDrawn="1"/>
        </p:nvSpPr>
        <p:spPr>
          <a:xfrm>
            <a:off x="6012" y="1"/>
            <a:ext cx="3398669" cy="6858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2400"/>
              </a:spcAft>
              <a:buClrTx/>
              <a:buSzTx/>
              <a:buFontTx/>
              <a:buNone/>
              <a:tabLst/>
              <a:defRPr/>
            </a:pPr>
            <a:r>
              <a:rPr kumimoji="0" lang="en-US" sz="5400" b="0" i="0" u="none" strike="noStrike" kern="1200" cap="none" spc="0" normalizeH="0" baseline="0" noProof="0">
                <a:ln>
                  <a:noFill/>
                </a:ln>
                <a:solidFill>
                  <a:srgbClr val="FFFFFF"/>
                </a:solidFill>
                <a:effectLst/>
                <a:uLnTx/>
                <a:uFillTx/>
                <a:latin typeface="Invention Light"/>
                <a:ea typeface="+mn-ea"/>
                <a:cs typeface="Arial" panose="020B0604020202020204" pitchFamily="34" charset="0"/>
              </a:rPr>
              <a:t>Agenda</a:t>
            </a:r>
          </a:p>
        </p:txBody>
      </p:sp>
      <p:pic>
        <p:nvPicPr>
          <p:cNvPr id="6" name="Picture 5">
            <a:extLst>
              <a:ext uri="{FF2B5EF4-FFF2-40B4-BE49-F238E27FC236}">
                <a16:creationId xmlns:a16="http://schemas.microsoft.com/office/drawing/2014/main" id="{96A00D2D-2F5D-59CA-CC3A-9446ABBD3E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3040997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Content (subhead)">
    <p:spTree>
      <p:nvGrpSpPr>
        <p:cNvPr id="1" name=""/>
        <p:cNvGrpSpPr/>
        <p:nvPr/>
      </p:nvGrpSpPr>
      <p:grpSpPr>
        <a:xfrm>
          <a:off x="0" y="0"/>
          <a:ext cx="0" cy="0"/>
          <a:chOff x="0" y="0"/>
          <a:chExt cx="0" cy="0"/>
        </a:xfrm>
      </p:grpSpPr>
      <p:sp>
        <p:nvSpPr>
          <p:cNvPr id="2" name="Title 1"/>
          <p:cNvSpPr>
            <a:spLocks noGrp="1"/>
          </p:cNvSpPr>
          <p:nvPr>
            <p:ph type="title"/>
          </p:nvPr>
        </p:nvSpPr>
        <p:spPr>
          <a:xfrm>
            <a:off x="375031" y="161825"/>
            <a:ext cx="11439144" cy="850107"/>
          </a:xfrm>
        </p:spPr>
        <p:txBody>
          <a:bodyPr/>
          <a:lstStyle/>
          <a:p>
            <a:r>
              <a:rPr lang="en-US"/>
              <a:t>Click to edit Master title style</a:t>
            </a:r>
          </a:p>
        </p:txBody>
      </p:sp>
      <p:sp>
        <p:nvSpPr>
          <p:cNvPr id="4" name="Date Placeholder 3"/>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Tree>
    <p:extLst>
      <p:ext uri="{BB962C8B-B14F-4D97-AF65-F5344CB8AC3E}">
        <p14:creationId xmlns:p14="http://schemas.microsoft.com/office/powerpoint/2010/main" val="105763580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mplex Agenda List">
    <p:spTree>
      <p:nvGrpSpPr>
        <p:cNvPr id="1" name=""/>
        <p:cNvGrpSpPr/>
        <p:nvPr/>
      </p:nvGrpSpPr>
      <p:grpSpPr>
        <a:xfrm>
          <a:off x="0" y="0"/>
          <a:ext cx="0" cy="0"/>
          <a:chOff x="0" y="0"/>
          <a:chExt cx="0" cy="0"/>
        </a:xfrm>
      </p:grpSpPr>
      <p:sp>
        <p:nvSpPr>
          <p:cNvPr id="2" name="Title 1"/>
          <p:cNvSpPr>
            <a:spLocks noGrp="1"/>
          </p:cNvSpPr>
          <p:nvPr>
            <p:ph type="title"/>
          </p:nvPr>
        </p:nvSpPr>
        <p:spPr>
          <a:xfrm>
            <a:off x="747622" y="1925636"/>
            <a:ext cx="2104845" cy="4456114"/>
          </a:xfrm>
        </p:spPr>
        <p:txBody>
          <a:bodyPr anchor="t"/>
          <a:lstStyle>
            <a:lvl1pPr>
              <a:defRPr>
                <a:solidFill>
                  <a:srgbClr val="0C2340"/>
                </a:solidFill>
              </a:defRPr>
            </a:lvl1pPr>
          </a:lstStyle>
          <a:p>
            <a:r>
              <a:rPr lang="en-US"/>
              <a:t>Click to edit Master title style</a:t>
            </a:r>
          </a:p>
        </p:txBody>
      </p:sp>
      <p:sp>
        <p:nvSpPr>
          <p:cNvPr id="3" name="Content Placeholder 2"/>
          <p:cNvSpPr>
            <a:spLocks noGrp="1"/>
          </p:cNvSpPr>
          <p:nvPr>
            <p:ph idx="1"/>
          </p:nvPr>
        </p:nvSpPr>
        <p:spPr>
          <a:xfrm>
            <a:off x="4292599" y="1925636"/>
            <a:ext cx="7521575" cy="4456111"/>
          </a:xfrm>
          <a:prstGeom prst="rect">
            <a:avLst/>
          </a:prstGeom>
        </p:spPr>
        <p:txBody>
          <a:bodyPr/>
          <a:lstStyle>
            <a:lvl1pPr marL="342900" indent="-342900">
              <a:lnSpc>
                <a:spcPct val="100000"/>
              </a:lnSpc>
              <a:spcBef>
                <a:spcPts val="1600"/>
              </a:spcBef>
              <a:spcAft>
                <a:spcPts val="1600"/>
              </a:spcAft>
              <a:buFont typeface="+mj-lt"/>
              <a:buAutoNum type="arabicPeriod"/>
              <a:defRPr sz="1600" b="0">
                <a:solidFill>
                  <a:schemeClr val="tx1"/>
                </a:solidFill>
              </a:defRPr>
            </a:lvl1pPr>
            <a:lvl2pPr marL="342900" indent="-342900">
              <a:lnSpc>
                <a:spcPct val="100000"/>
              </a:lnSpc>
              <a:spcBef>
                <a:spcPts val="1600"/>
              </a:spcBef>
              <a:spcAft>
                <a:spcPts val="1600"/>
              </a:spcAft>
              <a:buFont typeface="+mj-lt"/>
              <a:buAutoNum type="arabicPeriod"/>
              <a:defRPr sz="1600" b="0">
                <a:solidFill>
                  <a:schemeClr val="tx1"/>
                </a:solidFill>
              </a:defRPr>
            </a:lvl2pPr>
            <a:lvl3pPr marL="342900" indent="-342900">
              <a:lnSpc>
                <a:spcPct val="100000"/>
              </a:lnSpc>
              <a:spcBef>
                <a:spcPts val="1600"/>
              </a:spcBef>
              <a:spcAft>
                <a:spcPts val="1600"/>
              </a:spcAft>
              <a:buFont typeface="+mj-lt"/>
              <a:buAutoNum type="arabicPeriod"/>
              <a:defRPr sz="1600" b="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7" name="Straight Connector 6">
            <a:extLst>
              <a:ext uri="{FF2B5EF4-FFF2-40B4-BE49-F238E27FC236}">
                <a16:creationId xmlns:a16="http://schemas.microsoft.com/office/drawing/2014/main" id="{3C476A1C-450C-4513-925D-8391EFA2E70F}"/>
              </a:ext>
            </a:extLst>
          </p:cNvPr>
          <p:cNvCxnSpPr/>
          <p:nvPr userDrawn="1"/>
        </p:nvCxnSpPr>
        <p:spPr>
          <a:xfrm>
            <a:off x="3051313" y="516835"/>
            <a:ext cx="0" cy="596334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A7C3910-0E6E-32E4-0410-92967FD90A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83911345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0136C8-ACBC-9A30-089C-94A0A1FDA0CF}"/>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A83239FB-1408-A7D1-B409-2167B6558724}"/>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20766BE8-3C09-1FD6-8338-96D8FBCB9759}"/>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TextBox 6">
            <a:extLst>
              <a:ext uri="{FF2B5EF4-FFF2-40B4-BE49-F238E27FC236}">
                <a16:creationId xmlns:a16="http://schemas.microsoft.com/office/drawing/2014/main" id="{6C69F653-E2F4-AD18-3DB2-1C68771EB95B}"/>
              </a:ext>
            </a:extLst>
          </p:cNvPr>
          <p:cNvSpPr txBox="1"/>
          <p:nvPr userDrawn="1"/>
        </p:nvSpPr>
        <p:spPr>
          <a:xfrm>
            <a:off x="569583" y="6546434"/>
            <a:ext cx="2762865" cy="91440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Invention"/>
                <a:ea typeface="+mn-ea"/>
                <a:cs typeface="+mn-cs"/>
              </a:rPr>
              <a:t>¹Weber Shandwick/KCR Research, 2020 / AMO 2019</a:t>
            </a:r>
          </a:p>
        </p:txBody>
      </p:sp>
      <p:sp>
        <p:nvSpPr>
          <p:cNvPr id="8" name="Rectangle 7">
            <a:extLst>
              <a:ext uri="{FF2B5EF4-FFF2-40B4-BE49-F238E27FC236}">
                <a16:creationId xmlns:a16="http://schemas.microsoft.com/office/drawing/2014/main" id="{AB92663F-E624-2416-B88B-4B0D486CD9C0}"/>
              </a:ext>
            </a:extLst>
          </p:cNvPr>
          <p:cNvSpPr/>
          <p:nvPr userDrawn="1"/>
        </p:nvSpPr>
        <p:spPr>
          <a:xfrm>
            <a:off x="6012" y="1"/>
            <a:ext cx="4648937" cy="6858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240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nvention Light"/>
              <a:ea typeface="Inter Light" panose="02000503000000020004" pitchFamily="2" charset="0"/>
              <a:cs typeface="+mn-cs"/>
            </a:endParaRPr>
          </a:p>
        </p:txBody>
      </p:sp>
      <p:sp>
        <p:nvSpPr>
          <p:cNvPr id="10" name="TextBox 9">
            <a:extLst>
              <a:ext uri="{FF2B5EF4-FFF2-40B4-BE49-F238E27FC236}">
                <a16:creationId xmlns:a16="http://schemas.microsoft.com/office/drawing/2014/main" id="{EC41FDB5-A88A-0027-4C4F-D562DC019DEA}"/>
              </a:ext>
            </a:extLst>
          </p:cNvPr>
          <p:cNvSpPr txBox="1"/>
          <p:nvPr/>
        </p:nvSpPr>
        <p:spPr>
          <a:xfrm>
            <a:off x="8808720" y="-2381"/>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16" name="Text Placeholder 13">
            <a:extLst>
              <a:ext uri="{FF2B5EF4-FFF2-40B4-BE49-F238E27FC236}">
                <a16:creationId xmlns:a16="http://schemas.microsoft.com/office/drawing/2014/main" id="{ACB894B7-11B2-77D5-10A9-6991962BC86C}"/>
              </a:ext>
            </a:extLst>
          </p:cNvPr>
          <p:cNvSpPr>
            <a:spLocks noGrp="1"/>
          </p:cNvSpPr>
          <p:nvPr>
            <p:ph type="body" sz="quarter" idx="13"/>
          </p:nvPr>
        </p:nvSpPr>
        <p:spPr>
          <a:xfrm>
            <a:off x="413574" y="1562360"/>
            <a:ext cx="3833812" cy="1597529"/>
          </a:xfrm>
        </p:spPr>
        <p:txBody>
          <a:bodyPr/>
          <a:lstStyle>
            <a:lvl1pPr>
              <a:defRPr sz="3600">
                <a:solidFill>
                  <a:srgbClr val="FFFFFF"/>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85CA01E-E034-8388-65B0-71C020D58B30}"/>
              </a:ext>
            </a:extLst>
          </p:cNvPr>
          <p:cNvSpPr>
            <a:spLocks noGrp="1"/>
          </p:cNvSpPr>
          <p:nvPr>
            <p:ph type="body" sz="quarter" idx="14"/>
          </p:nvPr>
        </p:nvSpPr>
        <p:spPr>
          <a:xfrm>
            <a:off x="413574" y="3429000"/>
            <a:ext cx="3833812" cy="1597529"/>
          </a:xfrm>
        </p:spPr>
        <p:txBody>
          <a:bodyPr/>
          <a:lstStyle>
            <a:lvl1pPr>
              <a:defRPr sz="2400">
                <a:solidFill>
                  <a:srgbClr val="FFFFFF"/>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E1807056-50C8-B2E5-F0BD-C77CA9795DB7}"/>
              </a:ext>
            </a:extLst>
          </p:cNvPr>
          <p:cNvSpPr>
            <a:spLocks noGrp="1"/>
          </p:cNvSpPr>
          <p:nvPr>
            <p:ph type="body" sz="quarter" idx="15"/>
          </p:nvPr>
        </p:nvSpPr>
        <p:spPr>
          <a:xfrm>
            <a:off x="5409624" y="933602"/>
            <a:ext cx="5292242" cy="1659127"/>
          </a:xfrm>
        </p:spPr>
        <p:txBody>
          <a:bodyPr/>
          <a:lstStyle>
            <a:lvl1pPr>
              <a:defRPr sz="2400">
                <a:solidFill>
                  <a:srgbClr val="0C2340"/>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F0BDA6D0-E72C-5C8D-10F2-55F3D5AE7FF9}"/>
              </a:ext>
            </a:extLst>
          </p:cNvPr>
          <p:cNvSpPr>
            <a:spLocks noGrp="1"/>
          </p:cNvSpPr>
          <p:nvPr>
            <p:ph type="body" sz="quarter" idx="16"/>
          </p:nvPr>
        </p:nvSpPr>
        <p:spPr>
          <a:xfrm>
            <a:off x="5409624" y="2862713"/>
            <a:ext cx="5292242" cy="2646836"/>
          </a:xfrm>
        </p:spPr>
        <p:txBody>
          <a:bodyPr/>
          <a:lstStyle>
            <a:lvl1pPr>
              <a:defRPr sz="2400">
                <a:solidFill>
                  <a:srgbClr val="0C2340"/>
                </a:solidFill>
              </a:defRPr>
            </a:lvl1pPr>
          </a:lstStyle>
          <a:p>
            <a:pPr lvl="0"/>
            <a:r>
              <a:rPr lang="en-US"/>
              <a:t>Click to edit Master text styles</a:t>
            </a:r>
          </a:p>
        </p:txBody>
      </p:sp>
      <p:sp>
        <p:nvSpPr>
          <p:cNvPr id="22" name="Text Placeholder 20">
            <a:extLst>
              <a:ext uri="{FF2B5EF4-FFF2-40B4-BE49-F238E27FC236}">
                <a16:creationId xmlns:a16="http://schemas.microsoft.com/office/drawing/2014/main" id="{5EDBA2FD-44E7-A0C5-2343-70BB594978EA}"/>
              </a:ext>
            </a:extLst>
          </p:cNvPr>
          <p:cNvSpPr>
            <a:spLocks noGrp="1"/>
          </p:cNvSpPr>
          <p:nvPr>
            <p:ph type="body" sz="quarter" idx="17"/>
          </p:nvPr>
        </p:nvSpPr>
        <p:spPr>
          <a:xfrm>
            <a:off x="8811726" y="10527"/>
            <a:ext cx="3377268" cy="312738"/>
          </a:xfrm>
        </p:spPr>
        <p:txBody>
          <a:bodyPr anchor="ctr" anchorCtr="0"/>
          <a:lstStyle>
            <a:lvl1pPr algn="ctr">
              <a:defRPr>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6EEA32D0-CBDC-7E9A-9B84-52A53F40A6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29114916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Dk Blue">
    <p:bg>
      <p:bgPr>
        <a:solidFill>
          <a:schemeClr val="tx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87D4353-F79D-E94B-AE2E-881A5001D68E}"/>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Footer Placeholder 6">
            <a:extLst>
              <a:ext uri="{FF2B5EF4-FFF2-40B4-BE49-F238E27FC236}">
                <a16:creationId xmlns:a16="http://schemas.microsoft.com/office/drawing/2014/main" id="{0AB1989F-C117-0841-AE56-C08131A7DEA2}"/>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9" name="Slide Number Placeholder 8">
            <a:extLst>
              <a:ext uri="{FF2B5EF4-FFF2-40B4-BE49-F238E27FC236}">
                <a16:creationId xmlns:a16="http://schemas.microsoft.com/office/drawing/2014/main" id="{8B469D0C-F673-4848-97B6-BE8BC5C414D6}"/>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0" name="Title 1">
            <a:extLst>
              <a:ext uri="{FF2B5EF4-FFF2-40B4-BE49-F238E27FC236}">
                <a16:creationId xmlns:a16="http://schemas.microsoft.com/office/drawing/2014/main" id="{36030242-72B6-C147-A221-DF279D6BEC90}"/>
              </a:ext>
            </a:extLst>
          </p:cNvPr>
          <p:cNvSpPr>
            <a:spLocks noGrp="1"/>
          </p:cNvSpPr>
          <p:nvPr>
            <p:ph type="title"/>
          </p:nvPr>
        </p:nvSpPr>
        <p:spPr>
          <a:xfrm>
            <a:off x="377825" y="1140643"/>
            <a:ext cx="9445752" cy="3452459"/>
          </a:xfrm>
        </p:spPr>
        <p:txBody>
          <a:bodyPr anchor="b"/>
          <a:lstStyle>
            <a:lvl1pPr>
              <a:defRPr sz="575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993D5D0B-376E-1D0C-8CA8-57B13151B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5106360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 Section Slide Te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3" name="Picture 2">
            <a:extLst>
              <a:ext uri="{FF2B5EF4-FFF2-40B4-BE49-F238E27FC236}">
                <a16:creationId xmlns:a16="http://schemas.microsoft.com/office/drawing/2014/main" id="{B36DBD05-9064-898D-4563-3725F1E6E4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7299556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 Section Teal Pati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8" name="Picture 7">
            <a:extLst>
              <a:ext uri="{FF2B5EF4-FFF2-40B4-BE49-F238E27FC236}">
                <a16:creationId xmlns:a16="http://schemas.microsoft.com/office/drawing/2014/main" id="{39197933-24D3-DD92-FA19-275DC7365E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0" y="4797896"/>
            <a:ext cx="3823187" cy="2068472"/>
          </a:xfrm>
          <a:prstGeom prst="rect">
            <a:avLst/>
          </a:prstGeom>
        </p:spPr>
      </p:pic>
      <p:pic>
        <p:nvPicPr>
          <p:cNvPr id="3" name="Picture 2">
            <a:extLst>
              <a:ext uri="{FF2B5EF4-FFF2-40B4-BE49-F238E27FC236}">
                <a16:creationId xmlns:a16="http://schemas.microsoft.com/office/drawing/2014/main" id="{CEA1814E-BDF7-D39E-3D45-037324CB34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4295297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 Section Teal Scienc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5" name="Picture 4" descr="A black and white hexagon pattern&#10;&#10;Description automatically generated with low confidence">
            <a:extLst>
              <a:ext uri="{FF2B5EF4-FFF2-40B4-BE49-F238E27FC236}">
                <a16:creationId xmlns:a16="http://schemas.microsoft.com/office/drawing/2014/main" id="{5575F12A-5A18-B666-FDD2-C922DAA075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97896"/>
            <a:ext cx="3998275" cy="2068472"/>
          </a:xfrm>
          <a:prstGeom prst="rect">
            <a:avLst/>
          </a:prstGeom>
        </p:spPr>
      </p:pic>
      <p:pic>
        <p:nvPicPr>
          <p:cNvPr id="3" name="Picture 2">
            <a:extLst>
              <a:ext uri="{FF2B5EF4-FFF2-40B4-BE49-F238E27FC236}">
                <a16:creationId xmlns:a16="http://schemas.microsoft.com/office/drawing/2014/main" id="{6535B500-A0CE-A347-A510-65788C88DE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72225262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 Section Teal Tech">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2" name="Picture 1">
            <a:extLst>
              <a:ext uri="{FF2B5EF4-FFF2-40B4-BE49-F238E27FC236}">
                <a16:creationId xmlns:a16="http://schemas.microsoft.com/office/drawing/2014/main" id="{40BFBDE1-5D86-CD01-881B-66CDCD8083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89512"/>
            <a:ext cx="3861147" cy="2068472"/>
          </a:xfrm>
          <a:prstGeom prst="rect">
            <a:avLst/>
          </a:prstGeom>
        </p:spPr>
      </p:pic>
      <p:pic>
        <p:nvPicPr>
          <p:cNvPr id="5" name="Picture 4">
            <a:extLst>
              <a:ext uri="{FF2B5EF4-FFF2-40B4-BE49-F238E27FC236}">
                <a16:creationId xmlns:a16="http://schemas.microsoft.com/office/drawing/2014/main" id="{7D51A5D5-2A9E-7139-E57D-E672A15C19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6082592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 Section Slide Blu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3" name="Picture 2">
            <a:extLst>
              <a:ext uri="{FF2B5EF4-FFF2-40B4-BE49-F238E27FC236}">
                <a16:creationId xmlns:a16="http://schemas.microsoft.com/office/drawing/2014/main" id="{502B8F42-4FE5-7577-57F6-226F5431AC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80978459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 Section Blue Pati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2" name="Picture 1">
            <a:extLst>
              <a:ext uri="{FF2B5EF4-FFF2-40B4-BE49-F238E27FC236}">
                <a16:creationId xmlns:a16="http://schemas.microsoft.com/office/drawing/2014/main" id="{B934B450-4C92-1FD8-699A-59D5C2DCB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0" y="4797896"/>
            <a:ext cx="3823187" cy="2068472"/>
          </a:xfrm>
          <a:prstGeom prst="rect">
            <a:avLst/>
          </a:prstGeom>
        </p:spPr>
      </p:pic>
      <p:pic>
        <p:nvPicPr>
          <p:cNvPr id="5" name="Picture 4">
            <a:extLst>
              <a:ext uri="{FF2B5EF4-FFF2-40B4-BE49-F238E27FC236}">
                <a16:creationId xmlns:a16="http://schemas.microsoft.com/office/drawing/2014/main" id="{3A0A8DEC-AE9E-E6CF-E5C8-B7EBAF9F88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874568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 Section Blue Scienc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2" name="Picture 1" descr="A black and white hexagon pattern&#10;&#10;Description automatically generated with low confidence">
            <a:extLst>
              <a:ext uri="{FF2B5EF4-FFF2-40B4-BE49-F238E27FC236}">
                <a16:creationId xmlns:a16="http://schemas.microsoft.com/office/drawing/2014/main" id="{E17A5BB2-B0C2-6A2B-3B58-1C496C867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97896"/>
            <a:ext cx="3998275" cy="2068472"/>
          </a:xfrm>
          <a:prstGeom prst="rect">
            <a:avLst/>
          </a:prstGeom>
        </p:spPr>
      </p:pic>
      <p:pic>
        <p:nvPicPr>
          <p:cNvPr id="5" name="Picture 4">
            <a:extLst>
              <a:ext uri="{FF2B5EF4-FFF2-40B4-BE49-F238E27FC236}">
                <a16:creationId xmlns:a16="http://schemas.microsoft.com/office/drawing/2014/main" id="{8E07ABF6-47B4-8AD1-4A7A-FE761AC13E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1430498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904" y="161825"/>
            <a:ext cx="11439144" cy="850107"/>
          </a:xfrm>
        </p:spPr>
        <p:txBody>
          <a:bodyPr/>
          <a:lstStyle/>
          <a:p>
            <a:r>
              <a:rPr lang="en-US"/>
              <a:t>Click to edit Master title style</a:t>
            </a:r>
          </a:p>
        </p:txBody>
      </p:sp>
      <p:sp>
        <p:nvSpPr>
          <p:cNvPr id="4" name="Date Placeholder 3"/>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Tree>
    <p:extLst>
      <p:ext uri="{BB962C8B-B14F-4D97-AF65-F5344CB8AC3E}">
        <p14:creationId xmlns:p14="http://schemas.microsoft.com/office/powerpoint/2010/main" val="71669612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 Section Blue Tech">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2" name="Picture 1">
            <a:extLst>
              <a:ext uri="{FF2B5EF4-FFF2-40B4-BE49-F238E27FC236}">
                <a16:creationId xmlns:a16="http://schemas.microsoft.com/office/drawing/2014/main" id="{8FFDDB55-1012-14AB-6156-D065F6FFE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89512"/>
            <a:ext cx="3861147" cy="2068472"/>
          </a:xfrm>
          <a:prstGeom prst="rect">
            <a:avLst/>
          </a:prstGeom>
        </p:spPr>
      </p:pic>
      <p:pic>
        <p:nvPicPr>
          <p:cNvPr id="3" name="Picture 2">
            <a:extLst>
              <a:ext uri="{FF2B5EF4-FFF2-40B4-BE49-F238E27FC236}">
                <a16:creationId xmlns:a16="http://schemas.microsoft.com/office/drawing/2014/main" id="{6FA2156E-FB48-F5A6-D94C-1926543B69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78836773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 Section Slide Lt Te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3" name="Picture 2">
            <a:extLst>
              <a:ext uri="{FF2B5EF4-FFF2-40B4-BE49-F238E27FC236}">
                <a16:creationId xmlns:a16="http://schemas.microsoft.com/office/drawing/2014/main" id="{B1E70AD6-ABB7-29CA-FF2C-60B54E59E4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409546585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 Section Lt Teal Pati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2" name="Picture 1">
            <a:extLst>
              <a:ext uri="{FF2B5EF4-FFF2-40B4-BE49-F238E27FC236}">
                <a16:creationId xmlns:a16="http://schemas.microsoft.com/office/drawing/2014/main" id="{784B32CB-F26F-4C03-7070-A8D5313AD8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40" y="4797896"/>
            <a:ext cx="3823187" cy="2068472"/>
          </a:xfrm>
          <a:prstGeom prst="rect">
            <a:avLst/>
          </a:prstGeom>
        </p:spPr>
      </p:pic>
      <p:pic>
        <p:nvPicPr>
          <p:cNvPr id="5" name="Picture 4">
            <a:extLst>
              <a:ext uri="{FF2B5EF4-FFF2-40B4-BE49-F238E27FC236}">
                <a16:creationId xmlns:a16="http://schemas.microsoft.com/office/drawing/2014/main" id="{DC5B0687-416C-63E2-A667-456FFBF842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76132160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 Section Lt Teal Scienc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2" name="Picture 1" descr="A black and white hexagon pattern&#10;&#10;Description automatically generated with low confidence">
            <a:extLst>
              <a:ext uri="{FF2B5EF4-FFF2-40B4-BE49-F238E27FC236}">
                <a16:creationId xmlns:a16="http://schemas.microsoft.com/office/drawing/2014/main" id="{C77171DF-5538-9567-8284-FDF179EA1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97896"/>
            <a:ext cx="3998275" cy="2068472"/>
          </a:xfrm>
          <a:prstGeom prst="rect">
            <a:avLst/>
          </a:prstGeom>
        </p:spPr>
      </p:pic>
      <p:pic>
        <p:nvPicPr>
          <p:cNvPr id="5" name="Picture 4">
            <a:extLst>
              <a:ext uri="{FF2B5EF4-FFF2-40B4-BE49-F238E27FC236}">
                <a16:creationId xmlns:a16="http://schemas.microsoft.com/office/drawing/2014/main" id="{5302FCA8-B5A2-FC93-D2FA-32FB9DEB9F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25615356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 Section Lt Teal Tech">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35E66726-C6E4-E18B-A687-8CADE20D804B}"/>
              </a:ext>
            </a:extLst>
          </p:cNvPr>
          <p:cNvSpPr/>
          <p:nvPr userDrawn="1"/>
        </p:nvSpPr>
        <p:spPr>
          <a:xfrm>
            <a:off x="0" y="4572000"/>
            <a:ext cx="6858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1046537C-00F8-5FA1-E0FD-6F69BD75AD87}"/>
              </a:ext>
            </a:extLst>
          </p:cNvPr>
          <p:cNvCxnSpPr/>
          <p:nvPr userDrawn="1"/>
        </p:nvCxnSpPr>
        <p:spPr>
          <a:xfrm>
            <a:off x="0" y="45720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Picture Placeholder 6">
            <a:extLst>
              <a:ext uri="{FF2B5EF4-FFF2-40B4-BE49-F238E27FC236}">
                <a16:creationId xmlns:a16="http://schemas.microsoft.com/office/drawing/2014/main" id="{FE586324-323B-DC4F-ECDB-0C6B72F22EFC}"/>
              </a:ext>
            </a:extLst>
          </p:cNvPr>
          <p:cNvSpPr>
            <a:spLocks noGrp="1"/>
          </p:cNvSpPr>
          <p:nvPr>
            <p:ph type="pic" sz="quarter" idx="14"/>
          </p:nvPr>
        </p:nvSpPr>
        <p:spPr>
          <a:xfrm>
            <a:off x="0" y="16"/>
            <a:ext cx="6858000" cy="4571983"/>
          </a:xfrm>
          <a:prstGeom prst="rect">
            <a:avLst/>
          </a:prstGeom>
          <a:solidFill>
            <a:schemeClr val="bg1">
              <a:lumMod val="85000"/>
            </a:schemeClr>
          </a:solidFill>
        </p:spPr>
        <p:txBody>
          <a:bodyPr/>
          <a:lstStyle/>
          <a:p>
            <a:r>
              <a:rPr lang="en-US"/>
              <a:t>Click icon to add picture</a:t>
            </a:r>
            <a:endParaRPr lang="en-GB"/>
          </a:p>
        </p:txBody>
      </p:sp>
      <p:sp>
        <p:nvSpPr>
          <p:cNvPr id="13" name="Text Placeholder 12">
            <a:extLst>
              <a:ext uri="{FF2B5EF4-FFF2-40B4-BE49-F238E27FC236}">
                <a16:creationId xmlns:a16="http://schemas.microsoft.com/office/drawing/2014/main" id="{4A46D12D-4F4D-D114-219D-423FA58D97BE}"/>
              </a:ext>
            </a:extLst>
          </p:cNvPr>
          <p:cNvSpPr>
            <a:spLocks noGrp="1"/>
          </p:cNvSpPr>
          <p:nvPr>
            <p:ph type="body" sz="quarter" idx="15"/>
          </p:nvPr>
        </p:nvSpPr>
        <p:spPr>
          <a:xfrm>
            <a:off x="7530353" y="1584251"/>
            <a:ext cx="4661646" cy="2690037"/>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57200" bIns="0" rtlCol="0" anchor="b"/>
          <a:lstStyle>
            <a:lvl1pPr>
              <a:defRPr lang="en-US" sz="2400" i="0" dirty="0" smtClean="0">
                <a:solidFill>
                  <a:schemeClr val="tx1"/>
                </a:solidFill>
                <a:effectLst/>
                <a:latin typeface="+mj-lt"/>
              </a:defRPr>
            </a:lvl1pPr>
            <a:lvl2pPr>
              <a:defRPr lang="en-US" sz="2400" dirty="0" smtClean="0">
                <a:solidFill>
                  <a:schemeClr val="tx1"/>
                </a:solidFill>
              </a:defRPr>
            </a:lvl2pPr>
            <a:lvl3pPr>
              <a:defRPr lang="en-US" sz="2400" dirty="0" smtClean="0">
                <a:solidFill>
                  <a:schemeClr val="tx1"/>
                </a:solidFill>
              </a:defRPr>
            </a:lvl3pPr>
            <a:lvl4pPr>
              <a:defRPr lang="en-US" sz="2400" dirty="0" smtClean="0">
                <a:solidFill>
                  <a:schemeClr val="tx1"/>
                </a:solidFill>
              </a:defRPr>
            </a:lvl4pPr>
            <a:lvl5pPr>
              <a:defRPr lang="en-US" sz="2400" dirty="0">
                <a:solidFill>
                  <a:schemeClr val="tx1"/>
                </a:solidFill>
              </a:defRPr>
            </a:lvl5pPr>
          </a:lstStyle>
          <a:p>
            <a:pPr lvl="0" defTabSz="228600" fontAlgn="base">
              <a:spcAft>
                <a:spcPts val="2400"/>
              </a:spcAft>
            </a:pPr>
            <a:r>
              <a:rPr lang="en-US"/>
              <a:t>Click to edit Master text styles</a:t>
            </a:r>
          </a:p>
        </p:txBody>
      </p:sp>
      <p:pic>
        <p:nvPicPr>
          <p:cNvPr id="3" name="Picture 2">
            <a:extLst>
              <a:ext uri="{FF2B5EF4-FFF2-40B4-BE49-F238E27FC236}">
                <a16:creationId xmlns:a16="http://schemas.microsoft.com/office/drawing/2014/main" id="{19073566-934B-DB1F-2BF5-E4D94DD65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89512"/>
            <a:ext cx="3861147" cy="2068472"/>
          </a:xfrm>
          <a:prstGeom prst="rect">
            <a:avLst/>
          </a:prstGeom>
        </p:spPr>
      </p:pic>
      <p:pic>
        <p:nvPicPr>
          <p:cNvPr id="5" name="Picture 4">
            <a:extLst>
              <a:ext uri="{FF2B5EF4-FFF2-40B4-BE49-F238E27FC236}">
                <a16:creationId xmlns:a16="http://schemas.microsoft.com/office/drawing/2014/main" id="{20A4464F-7D0B-B887-E758-012FDFC01F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1527568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7825" y="2439194"/>
            <a:ext cx="4246200" cy="3024188"/>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5" name="Date Placeholder 4"/>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Footer Placeholder 5"/>
          <p:cNvSpPr>
            <a:spLocks noGrp="1"/>
          </p:cNvSpPr>
          <p:nvPr>
            <p:ph type="ftr" sz="quarter" idx="11"/>
          </p:nvPr>
        </p:nvSpPr>
        <p:spPr>
          <a:xfrm>
            <a:off x="377824" y="6436185"/>
            <a:ext cx="4114844" cy="214158"/>
          </a:xfrm>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7" name="Slide Number Placeholder 6"/>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6252175" y="2439194"/>
            <a:ext cx="5562000" cy="3024188"/>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4093245546"/>
      </p:ext>
    </p:extLst>
  </p:cSld>
  <p:clrMapOvr>
    <a:masterClrMapping/>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25200" y="1925638"/>
            <a:ext cx="4588975" cy="3537744"/>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5" name="Date Placeholder 4"/>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Footer Placeholder 5"/>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7" name="Slide Number Placeholder 6"/>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9" name="Picture Placeholder 8">
            <a:extLst>
              <a:ext uri="{FF2B5EF4-FFF2-40B4-BE49-F238E27FC236}">
                <a16:creationId xmlns:a16="http://schemas.microsoft.com/office/drawing/2014/main" id="{29F55C70-09CB-44D7-B3B4-B2ED40D94E7F}"/>
              </a:ext>
            </a:extLst>
          </p:cNvPr>
          <p:cNvSpPr>
            <a:spLocks noGrp="1"/>
          </p:cNvSpPr>
          <p:nvPr>
            <p:ph type="pic" sz="quarter" idx="13"/>
          </p:nvPr>
        </p:nvSpPr>
        <p:spPr>
          <a:xfrm>
            <a:off x="377825" y="1925638"/>
            <a:ext cx="5718175" cy="3537744"/>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3303801842"/>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Lar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7825" y="1925637"/>
            <a:ext cx="6840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 name="Content Placeholder 3"/>
          <p:cNvSpPr>
            <a:spLocks noGrp="1"/>
          </p:cNvSpPr>
          <p:nvPr>
            <p:ph sz="half" idx="2"/>
          </p:nvPr>
        </p:nvSpPr>
        <p:spPr>
          <a:xfrm>
            <a:off x="7566175" y="1925637"/>
            <a:ext cx="424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5" name="Date Placeholder 4"/>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Footer Placeholder 5"/>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7" name="Slide Number Placeholder 6"/>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Tree>
    <p:extLst>
      <p:ext uri="{BB962C8B-B14F-4D97-AF65-F5344CB8AC3E}">
        <p14:creationId xmlns:p14="http://schemas.microsoft.com/office/powerpoint/2010/main" val="104329310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Lar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7825" y="1925637"/>
            <a:ext cx="424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 name="Content Placeholder 3"/>
          <p:cNvSpPr>
            <a:spLocks noGrp="1"/>
          </p:cNvSpPr>
          <p:nvPr>
            <p:ph sz="half" idx="2"/>
          </p:nvPr>
        </p:nvSpPr>
        <p:spPr>
          <a:xfrm>
            <a:off x="4974175" y="1925637"/>
            <a:ext cx="684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5" name="Date Placeholder 4"/>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Footer Placeholder 5"/>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7" name="Slide Number Placeholder 6"/>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Tree>
    <p:extLst>
      <p:ext uri="{BB962C8B-B14F-4D97-AF65-F5344CB8AC3E}">
        <p14:creationId xmlns:p14="http://schemas.microsoft.com/office/powerpoint/2010/main" val="252664861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77825" y="1925636"/>
            <a:ext cx="550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 name="Date Placeholder 3"/>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6306175" y="1925636"/>
            <a:ext cx="550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Tree>
    <p:extLst>
      <p:ext uri="{BB962C8B-B14F-4D97-AF65-F5344CB8AC3E}">
        <p14:creationId xmlns:p14="http://schemas.microsoft.com/office/powerpoint/2010/main" val="20892717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Lymphocytes">
    <p:spTree>
      <p:nvGrpSpPr>
        <p:cNvPr id="1" name=""/>
        <p:cNvGrpSpPr/>
        <p:nvPr/>
      </p:nvGrpSpPr>
      <p:grpSpPr>
        <a:xfrm>
          <a:off x="0" y="0"/>
          <a:ext cx="0" cy="0"/>
          <a:chOff x="0" y="0"/>
          <a:chExt cx="0" cy="0"/>
        </a:xfrm>
      </p:grpSpPr>
      <p:pic>
        <p:nvPicPr>
          <p:cNvPr id="5" name="Picture 4" descr="A picture containing sponge, reef&#10;&#10;Description automatically generated">
            <a:extLst>
              <a:ext uri="{FF2B5EF4-FFF2-40B4-BE49-F238E27FC236}">
                <a16:creationId xmlns:a16="http://schemas.microsoft.com/office/drawing/2014/main" id="{F85E2F91-F82E-0CA0-8E81-198194F59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3" t="3896" r="47278" b="20109"/>
          <a:stretch/>
        </p:blipFill>
        <p:spPr>
          <a:xfrm>
            <a:off x="0" y="0"/>
            <a:ext cx="12188952" cy="6858000"/>
          </a:xfrm>
          <a:prstGeom prst="rect">
            <a:avLst/>
          </a:prstGeom>
          <a:noFill/>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noFill/>
        </p:spPr>
        <p:txBody>
          <a:bodyPr wrap="square" lIns="457200" tIns="91440" rIns="91440" bIns="91440">
            <a:spAutoFit/>
          </a:bodyPr>
          <a:lstStyle>
            <a:lvl1pPr>
              <a:defRPr lang="en-US" sz="3600" b="0" smtClean="0">
                <a:solidFill>
                  <a:srgbClr val="FFFFFF"/>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3" name="Picture 2" descr="Logo&#10;&#10;Description automatically generated">
            <a:extLst>
              <a:ext uri="{FF2B5EF4-FFF2-40B4-BE49-F238E27FC236}">
                <a16:creationId xmlns:a16="http://schemas.microsoft.com/office/drawing/2014/main" id="{2B32139A-6E74-D49A-0C60-4B4EFA860B53}"/>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55357403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Thre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B8BE-89EF-E505-5E30-5CABDCB72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BAE0C4-E2FC-35CE-B332-FB025994E9A0}"/>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17323FF5-3E4F-D811-38B5-37470514D58D}"/>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653144DA-B938-150A-AA29-DFE077EB860A}"/>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0" name="Rectangle 9">
            <a:extLst>
              <a:ext uri="{FF2B5EF4-FFF2-40B4-BE49-F238E27FC236}">
                <a16:creationId xmlns:a16="http://schemas.microsoft.com/office/drawing/2014/main" id="{F26DD8AF-989A-69F6-44C9-F9A65A69DF15}"/>
              </a:ext>
            </a:extLst>
          </p:cNvPr>
          <p:cNvSpPr/>
          <p:nvPr userDrawn="1"/>
        </p:nvSpPr>
        <p:spPr>
          <a:xfrm>
            <a:off x="8281527" y="3362740"/>
            <a:ext cx="3095466" cy="249515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C2340"/>
              </a:solidFill>
              <a:effectLst/>
              <a:uLnTx/>
              <a:uFillTx/>
              <a:latin typeface="Invention Light"/>
              <a:ea typeface="+mn-ea"/>
              <a:cs typeface="+mn-cs"/>
            </a:endParaRPr>
          </a:p>
        </p:txBody>
      </p:sp>
      <p:sp>
        <p:nvSpPr>
          <p:cNvPr id="11" name="Rectangle 10">
            <a:extLst>
              <a:ext uri="{FF2B5EF4-FFF2-40B4-BE49-F238E27FC236}">
                <a16:creationId xmlns:a16="http://schemas.microsoft.com/office/drawing/2014/main" id="{E2CA1A10-0EB7-4CDA-CDEF-22BF6DE9A547}"/>
              </a:ext>
            </a:extLst>
          </p:cNvPr>
          <p:cNvSpPr/>
          <p:nvPr/>
        </p:nvSpPr>
        <p:spPr>
          <a:xfrm>
            <a:off x="939821" y="5857895"/>
            <a:ext cx="3095466" cy="94334"/>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2" name="Rectangle 11">
            <a:extLst>
              <a:ext uri="{FF2B5EF4-FFF2-40B4-BE49-F238E27FC236}">
                <a16:creationId xmlns:a16="http://schemas.microsoft.com/office/drawing/2014/main" id="{B71DAEEF-C33B-5CCE-B8CD-C23875A65F7D}"/>
              </a:ext>
            </a:extLst>
          </p:cNvPr>
          <p:cNvSpPr/>
          <p:nvPr/>
        </p:nvSpPr>
        <p:spPr>
          <a:xfrm>
            <a:off x="4610674" y="5857895"/>
            <a:ext cx="3095466" cy="94334"/>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3" name="Rectangle 12">
            <a:extLst>
              <a:ext uri="{FF2B5EF4-FFF2-40B4-BE49-F238E27FC236}">
                <a16:creationId xmlns:a16="http://schemas.microsoft.com/office/drawing/2014/main" id="{B3049B43-93DC-6A9D-70A7-1F57E311D6CD}"/>
              </a:ext>
            </a:extLst>
          </p:cNvPr>
          <p:cNvSpPr/>
          <p:nvPr/>
        </p:nvSpPr>
        <p:spPr>
          <a:xfrm>
            <a:off x="8281527" y="5857895"/>
            <a:ext cx="3095466" cy="94334"/>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6" name="Text Placeholder 15">
            <a:extLst>
              <a:ext uri="{FF2B5EF4-FFF2-40B4-BE49-F238E27FC236}">
                <a16:creationId xmlns:a16="http://schemas.microsoft.com/office/drawing/2014/main" id="{34BB1663-5E17-B8E5-F1C5-72734DA39545}"/>
              </a:ext>
            </a:extLst>
          </p:cNvPr>
          <p:cNvSpPr>
            <a:spLocks noGrp="1"/>
          </p:cNvSpPr>
          <p:nvPr userDrawn="1">
            <p:ph type="body" sz="quarter" idx="13"/>
          </p:nvPr>
        </p:nvSpPr>
        <p:spPr>
          <a:xfrm>
            <a:off x="939741" y="3389377"/>
            <a:ext cx="3095625" cy="2468518"/>
          </a:xfrm>
          <a:solidFill>
            <a:schemeClr val="bg1">
              <a:lumMod val="95000"/>
            </a:schemeClr>
          </a:solidFill>
        </p:spPr>
        <p:txBody>
          <a:bodyPr lIns="91440" anchor="ctr" anchorCtr="0"/>
          <a:lstStyle>
            <a:lvl1pPr>
              <a:defRPr sz="2000">
                <a:solidFill>
                  <a:srgbClr val="0C2340"/>
                </a:solidFill>
              </a:defRPr>
            </a:lvl1pPr>
          </a:lstStyle>
          <a:p>
            <a:pPr lvl="0"/>
            <a:r>
              <a:rPr lang="en-US"/>
              <a:t>Click to edit Master text styles</a:t>
            </a:r>
          </a:p>
        </p:txBody>
      </p:sp>
      <p:sp>
        <p:nvSpPr>
          <p:cNvPr id="17" name="Text Placeholder 15">
            <a:extLst>
              <a:ext uri="{FF2B5EF4-FFF2-40B4-BE49-F238E27FC236}">
                <a16:creationId xmlns:a16="http://schemas.microsoft.com/office/drawing/2014/main" id="{5BD51B03-5987-1DD6-5D2D-44EC19D8B9A6}"/>
              </a:ext>
            </a:extLst>
          </p:cNvPr>
          <p:cNvSpPr>
            <a:spLocks noGrp="1"/>
          </p:cNvSpPr>
          <p:nvPr>
            <p:ph type="body" sz="quarter" idx="14"/>
          </p:nvPr>
        </p:nvSpPr>
        <p:spPr>
          <a:xfrm>
            <a:off x="4610515" y="3389377"/>
            <a:ext cx="3095625" cy="2468518"/>
          </a:xfrm>
          <a:solidFill>
            <a:schemeClr val="bg1">
              <a:lumMod val="95000"/>
            </a:schemeClr>
          </a:solidFill>
        </p:spPr>
        <p:txBody>
          <a:bodyPr lIns="91440" anchor="ctr" anchorCtr="0"/>
          <a:lstStyle>
            <a:lvl1pPr>
              <a:defRPr sz="2000">
                <a:solidFill>
                  <a:srgbClr val="0C2340"/>
                </a:solidFill>
              </a:defRPr>
            </a:lvl1pPr>
          </a:lstStyle>
          <a:p>
            <a:pPr lvl="0"/>
            <a:r>
              <a:rPr lang="en-US"/>
              <a:t>Click to edit Master text styles</a:t>
            </a:r>
          </a:p>
        </p:txBody>
      </p:sp>
      <p:sp>
        <p:nvSpPr>
          <p:cNvPr id="19" name="Text Placeholder 15">
            <a:extLst>
              <a:ext uri="{FF2B5EF4-FFF2-40B4-BE49-F238E27FC236}">
                <a16:creationId xmlns:a16="http://schemas.microsoft.com/office/drawing/2014/main" id="{7DE4FB52-4D78-6272-9F83-A5367642AD9F}"/>
              </a:ext>
            </a:extLst>
          </p:cNvPr>
          <p:cNvSpPr>
            <a:spLocks noGrp="1"/>
          </p:cNvSpPr>
          <p:nvPr>
            <p:ph type="body" sz="quarter" idx="15"/>
          </p:nvPr>
        </p:nvSpPr>
        <p:spPr>
          <a:xfrm>
            <a:off x="8281447" y="3389377"/>
            <a:ext cx="3095625" cy="2468518"/>
          </a:xfrm>
          <a:solidFill>
            <a:schemeClr val="bg1">
              <a:lumMod val="95000"/>
            </a:schemeClr>
          </a:solidFill>
        </p:spPr>
        <p:txBody>
          <a:bodyPr lIns="91440" anchor="ctr" anchorCtr="0"/>
          <a:lstStyle>
            <a:lvl1pPr>
              <a:defRPr sz="2000">
                <a:solidFill>
                  <a:srgbClr val="0C2340"/>
                </a:solidFill>
              </a:defRPr>
            </a:lvl1pPr>
          </a:lstStyle>
          <a:p>
            <a:pPr lvl="0"/>
            <a:r>
              <a:rPr lang="en-US"/>
              <a:t>Click to edit Master text styles</a:t>
            </a:r>
          </a:p>
        </p:txBody>
      </p:sp>
      <p:sp>
        <p:nvSpPr>
          <p:cNvPr id="21" name="Text Placeholder 15">
            <a:extLst>
              <a:ext uri="{FF2B5EF4-FFF2-40B4-BE49-F238E27FC236}">
                <a16:creationId xmlns:a16="http://schemas.microsoft.com/office/drawing/2014/main" id="{3E552B34-AAA7-8DD9-D74D-8ABC4656B5E6}"/>
              </a:ext>
            </a:extLst>
          </p:cNvPr>
          <p:cNvSpPr>
            <a:spLocks noGrp="1"/>
          </p:cNvSpPr>
          <p:nvPr>
            <p:ph type="body" sz="quarter" idx="16"/>
          </p:nvPr>
        </p:nvSpPr>
        <p:spPr>
          <a:xfrm>
            <a:off x="377823" y="1630877"/>
            <a:ext cx="11436351" cy="1309093"/>
          </a:xfrm>
        </p:spPr>
        <p:txBody>
          <a:bodyPr lIns="0" anchor="t" anchorCtr="0"/>
          <a:lstStyle>
            <a:lvl1pPr>
              <a:defRPr sz="1800">
                <a:solidFill>
                  <a:srgbClr val="0C2340"/>
                </a:solidFill>
                <a:latin typeface="+mj-lt"/>
              </a:defRPr>
            </a:lvl1pPr>
          </a:lstStyle>
          <a:p>
            <a:pPr lvl="0"/>
            <a:r>
              <a:rPr lang="en-US"/>
              <a:t>Click to edit Master text styles</a:t>
            </a:r>
          </a:p>
        </p:txBody>
      </p:sp>
    </p:spTree>
    <p:extLst>
      <p:ext uri="{BB962C8B-B14F-4D97-AF65-F5344CB8AC3E}">
        <p14:creationId xmlns:p14="http://schemas.microsoft.com/office/powerpoint/2010/main" val="408617077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Box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77825" y="2779714"/>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Content Placeholder 2">
            <a:extLst>
              <a:ext uri="{FF2B5EF4-FFF2-40B4-BE49-F238E27FC236}">
                <a16:creationId xmlns:a16="http://schemas.microsoft.com/office/drawing/2014/main" id="{BB56CAA8-120B-4156-BBDE-C14811D308AC}"/>
              </a:ext>
            </a:extLst>
          </p:cNvPr>
          <p:cNvSpPr>
            <a:spLocks noGrp="1"/>
          </p:cNvSpPr>
          <p:nvPr>
            <p:ph idx="13"/>
          </p:nvPr>
        </p:nvSpPr>
        <p:spPr>
          <a:xfrm>
            <a:off x="3271942" y="2779713"/>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8" name="Content Placeholder 2">
            <a:extLst>
              <a:ext uri="{FF2B5EF4-FFF2-40B4-BE49-F238E27FC236}">
                <a16:creationId xmlns:a16="http://schemas.microsoft.com/office/drawing/2014/main" id="{CECAB32A-202F-4B4E-8290-6DE17E9C1F9D}"/>
              </a:ext>
            </a:extLst>
          </p:cNvPr>
          <p:cNvSpPr>
            <a:spLocks noGrp="1"/>
          </p:cNvSpPr>
          <p:nvPr>
            <p:ph idx="14"/>
          </p:nvPr>
        </p:nvSpPr>
        <p:spPr>
          <a:xfrm>
            <a:off x="6166059" y="2779713"/>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250D3F88-0323-4B6F-A103-01F202829C35}"/>
              </a:ext>
            </a:extLst>
          </p:cNvPr>
          <p:cNvSpPr>
            <a:spLocks noGrp="1"/>
          </p:cNvSpPr>
          <p:nvPr>
            <p:ph idx="15"/>
          </p:nvPr>
        </p:nvSpPr>
        <p:spPr>
          <a:xfrm>
            <a:off x="9060175" y="2779712"/>
            <a:ext cx="2754000" cy="3602036"/>
          </a:xfrm>
          <a:prstGeom prst="rect">
            <a:avLst/>
          </a:prstGeom>
          <a:solidFill>
            <a:srgbClr val="F7F7F7"/>
          </a:solidFill>
        </p:spPr>
        <p:txBody>
          <a:bodyPr lIns="288000" tIns="216000" rIns="288000" bIns="216000"/>
          <a:lstStyle>
            <a:lvl1pPr>
              <a:defRPr>
                <a:solidFill>
                  <a:schemeClr val="tx1"/>
                </a:solidFill>
              </a:defRPr>
            </a:lvl1pPr>
            <a:lvl2pPr marL="108000" indent="-108000">
              <a:spcAft>
                <a:spcPts val="1600"/>
              </a:spcAft>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14075B33-7825-4C60-862C-61A603CFC785}"/>
              </a:ext>
            </a:extLst>
          </p:cNvPr>
          <p:cNvSpPr>
            <a:spLocks noGrp="1"/>
          </p:cNvSpPr>
          <p:nvPr>
            <p:ph type="body" sz="quarter" idx="16"/>
          </p:nvPr>
        </p:nvSpPr>
        <p:spPr>
          <a:xfrm>
            <a:off x="377825"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2" name="Text Placeholder 10">
            <a:extLst>
              <a:ext uri="{FF2B5EF4-FFF2-40B4-BE49-F238E27FC236}">
                <a16:creationId xmlns:a16="http://schemas.microsoft.com/office/drawing/2014/main" id="{3E2CDC91-E304-418C-A9D7-28AC6287D358}"/>
              </a:ext>
            </a:extLst>
          </p:cNvPr>
          <p:cNvSpPr>
            <a:spLocks noGrp="1"/>
          </p:cNvSpPr>
          <p:nvPr>
            <p:ph type="body" sz="quarter" idx="17"/>
          </p:nvPr>
        </p:nvSpPr>
        <p:spPr>
          <a:xfrm>
            <a:off x="3271629"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6E66F7D4-5CDC-4402-A280-84C231E68B2A}"/>
              </a:ext>
            </a:extLst>
          </p:cNvPr>
          <p:cNvSpPr>
            <a:spLocks noGrp="1"/>
          </p:cNvSpPr>
          <p:nvPr>
            <p:ph type="body" sz="quarter" idx="18"/>
          </p:nvPr>
        </p:nvSpPr>
        <p:spPr>
          <a:xfrm>
            <a:off x="6165433"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C7CB55E-AF72-47A4-A35E-3697A3A87708}"/>
              </a:ext>
            </a:extLst>
          </p:cNvPr>
          <p:cNvSpPr>
            <a:spLocks noGrp="1"/>
          </p:cNvSpPr>
          <p:nvPr>
            <p:ph type="body" sz="quarter" idx="19"/>
          </p:nvPr>
        </p:nvSpPr>
        <p:spPr>
          <a:xfrm>
            <a:off x="9059237" y="1925638"/>
            <a:ext cx="2754313" cy="694800"/>
          </a:xfrm>
          <a:prstGeom prst="rect">
            <a:avLst/>
          </a:prstGeom>
          <a:solidFill>
            <a:schemeClr val="accent1"/>
          </a:solidFill>
        </p:spPr>
        <p:txBody>
          <a:bodyPr lIns="288000" rIns="288000" anchor="ctr"/>
          <a:lstStyle>
            <a:lvl1pPr algn="l">
              <a:spcAft>
                <a:spcPts val="0"/>
              </a:spcAft>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81367356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Column with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9556D5-5D39-99FE-DAED-43A3716BDD33}"/>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E5AB662F-41B0-8A10-2352-ACDD3A51C03A}"/>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A0500C37-F26C-3021-2426-2A46FDD94476}"/>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Rectangle 5">
            <a:extLst>
              <a:ext uri="{FF2B5EF4-FFF2-40B4-BE49-F238E27FC236}">
                <a16:creationId xmlns:a16="http://schemas.microsoft.com/office/drawing/2014/main" id="{6736DB89-7CF6-5BA4-18E0-9471D0A13D4A}"/>
              </a:ext>
            </a:extLst>
          </p:cNvPr>
          <p:cNvSpPr/>
          <p:nvPr userDrawn="1"/>
        </p:nvSpPr>
        <p:spPr>
          <a:xfrm>
            <a:off x="9139190" y="1761786"/>
            <a:ext cx="3052809" cy="4502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AA56F9B2-29F6-38F9-0C51-881C9DE2A877}"/>
              </a:ext>
            </a:extLst>
          </p:cNvPr>
          <p:cNvSpPr/>
          <p:nvPr userDrawn="1"/>
        </p:nvSpPr>
        <p:spPr>
          <a:xfrm>
            <a:off x="6091189" y="1761786"/>
            <a:ext cx="3052809" cy="4502322"/>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8" name="Rectangle 7">
            <a:extLst>
              <a:ext uri="{FF2B5EF4-FFF2-40B4-BE49-F238E27FC236}">
                <a16:creationId xmlns:a16="http://schemas.microsoft.com/office/drawing/2014/main" id="{C833FCEC-8B53-844E-C1A0-60B14E3054B8}"/>
              </a:ext>
            </a:extLst>
          </p:cNvPr>
          <p:cNvSpPr/>
          <p:nvPr userDrawn="1"/>
        </p:nvSpPr>
        <p:spPr>
          <a:xfrm>
            <a:off x="3043189" y="1761786"/>
            <a:ext cx="3052809" cy="45023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9" name="Rectangle 8">
            <a:extLst>
              <a:ext uri="{FF2B5EF4-FFF2-40B4-BE49-F238E27FC236}">
                <a16:creationId xmlns:a16="http://schemas.microsoft.com/office/drawing/2014/main" id="{0FDCC7F2-D4B3-45D9-2853-9A7633E85209}"/>
              </a:ext>
            </a:extLst>
          </p:cNvPr>
          <p:cNvSpPr/>
          <p:nvPr userDrawn="1"/>
        </p:nvSpPr>
        <p:spPr>
          <a:xfrm>
            <a:off x="-4811" y="1761785"/>
            <a:ext cx="3052809" cy="4502323"/>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24" name="Elbow Connector 23">
            <a:extLst>
              <a:ext uri="{FF2B5EF4-FFF2-40B4-BE49-F238E27FC236}">
                <a16:creationId xmlns:a16="http://schemas.microsoft.com/office/drawing/2014/main" id="{4258D910-F3EF-FC03-1F74-8DB8672A4563}"/>
              </a:ext>
            </a:extLst>
          </p:cNvPr>
          <p:cNvCxnSpPr/>
          <p:nvPr userDrawn="1"/>
        </p:nvCxnSpPr>
        <p:spPr>
          <a:xfrm>
            <a:off x="8518967" y="1018572"/>
            <a:ext cx="2372810" cy="425425"/>
          </a:xfrm>
          <a:prstGeom prst="bentConnector3">
            <a:avLst>
              <a:gd name="adj1" fmla="val 99756"/>
            </a:avLst>
          </a:prstGeom>
          <a:solidFill>
            <a:schemeClr val="accent1"/>
          </a:solidFill>
          <a:ln>
            <a:solidFill>
              <a:srgbClr val="0C2340"/>
            </a:solidFill>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9FC30014-8EAC-6477-53BA-1FF9E379FDDC}"/>
              </a:ext>
            </a:extLst>
          </p:cNvPr>
          <p:cNvCxnSpPr>
            <a:cxnSpLocks/>
          </p:cNvCxnSpPr>
          <p:nvPr userDrawn="1"/>
        </p:nvCxnSpPr>
        <p:spPr>
          <a:xfrm flipH="1">
            <a:off x="1300222" y="1018572"/>
            <a:ext cx="2372810" cy="425425"/>
          </a:xfrm>
          <a:prstGeom prst="bentConnector3">
            <a:avLst>
              <a:gd name="adj1" fmla="val 99756"/>
            </a:avLst>
          </a:prstGeom>
          <a:solidFill>
            <a:schemeClr val="accent1"/>
          </a:solidFill>
          <a:ln>
            <a:solidFill>
              <a:srgbClr val="0C2340"/>
            </a:solidFill>
          </a:ln>
        </p:spPr>
        <p:style>
          <a:lnRef idx="1">
            <a:schemeClr val="accent1"/>
          </a:lnRef>
          <a:fillRef idx="0">
            <a:schemeClr val="accent1"/>
          </a:fillRef>
          <a:effectRef idx="0">
            <a:schemeClr val="accent1"/>
          </a:effectRef>
          <a:fontRef idx="minor">
            <a:schemeClr val="tx1"/>
          </a:fontRef>
        </p:style>
      </p:cxnSp>
      <p:sp>
        <p:nvSpPr>
          <p:cNvPr id="32" name="Text Placeholder 27">
            <a:extLst>
              <a:ext uri="{FF2B5EF4-FFF2-40B4-BE49-F238E27FC236}">
                <a16:creationId xmlns:a16="http://schemas.microsoft.com/office/drawing/2014/main" id="{F4B18B2C-03F6-6044-7E02-017BEC2A04C1}"/>
              </a:ext>
            </a:extLst>
          </p:cNvPr>
          <p:cNvSpPr>
            <a:spLocks noGrp="1"/>
          </p:cNvSpPr>
          <p:nvPr>
            <p:ph type="body" sz="quarter" idx="13"/>
          </p:nvPr>
        </p:nvSpPr>
        <p:spPr>
          <a:xfrm>
            <a:off x="950903" y="2061122"/>
            <a:ext cx="1894690" cy="765175"/>
          </a:xfrm>
        </p:spPr>
        <p:txBody>
          <a:bodyPr>
            <a:normAutofit/>
          </a:bodyPr>
          <a:lstStyle>
            <a:lvl1pPr>
              <a:defRPr sz="1600">
                <a:solidFill>
                  <a:srgbClr val="FFFFFF"/>
                </a:solidFill>
              </a:defRPr>
            </a:lvl1pPr>
          </a:lstStyle>
          <a:p>
            <a:pPr lvl="0"/>
            <a:r>
              <a:rPr lang="en-US"/>
              <a:t>Click to edit Master text styles</a:t>
            </a:r>
          </a:p>
        </p:txBody>
      </p:sp>
      <p:sp>
        <p:nvSpPr>
          <p:cNvPr id="33" name="Text Placeholder 27">
            <a:extLst>
              <a:ext uri="{FF2B5EF4-FFF2-40B4-BE49-F238E27FC236}">
                <a16:creationId xmlns:a16="http://schemas.microsoft.com/office/drawing/2014/main" id="{12D51ED2-5A89-786B-7255-87814A1D94FB}"/>
              </a:ext>
            </a:extLst>
          </p:cNvPr>
          <p:cNvSpPr>
            <a:spLocks noGrp="1"/>
          </p:cNvSpPr>
          <p:nvPr>
            <p:ph type="body" sz="quarter" idx="14"/>
          </p:nvPr>
        </p:nvSpPr>
        <p:spPr>
          <a:xfrm>
            <a:off x="4018941" y="2061122"/>
            <a:ext cx="1894690" cy="765175"/>
          </a:xfrm>
        </p:spPr>
        <p:txBody>
          <a:bodyPr>
            <a:normAutofit/>
          </a:bodyPr>
          <a:lstStyle>
            <a:lvl1pPr>
              <a:defRPr sz="1600">
                <a:solidFill>
                  <a:srgbClr val="FFFFFF"/>
                </a:solidFill>
              </a:defRPr>
            </a:lvl1pPr>
          </a:lstStyle>
          <a:p>
            <a:pPr lvl="0"/>
            <a:r>
              <a:rPr lang="en-US"/>
              <a:t>Click to edit Master text styles</a:t>
            </a:r>
          </a:p>
        </p:txBody>
      </p:sp>
      <p:sp>
        <p:nvSpPr>
          <p:cNvPr id="34" name="Text Placeholder 27">
            <a:extLst>
              <a:ext uri="{FF2B5EF4-FFF2-40B4-BE49-F238E27FC236}">
                <a16:creationId xmlns:a16="http://schemas.microsoft.com/office/drawing/2014/main" id="{0D3D1D01-EC6A-432E-D62D-5267A96B161D}"/>
              </a:ext>
            </a:extLst>
          </p:cNvPr>
          <p:cNvSpPr>
            <a:spLocks noGrp="1"/>
          </p:cNvSpPr>
          <p:nvPr>
            <p:ph type="body" sz="quarter" idx="15"/>
          </p:nvPr>
        </p:nvSpPr>
        <p:spPr>
          <a:xfrm>
            <a:off x="7070566" y="2061122"/>
            <a:ext cx="1894690" cy="765175"/>
          </a:xfrm>
        </p:spPr>
        <p:txBody>
          <a:bodyPr>
            <a:normAutofit/>
          </a:bodyPr>
          <a:lstStyle>
            <a:lvl1pPr>
              <a:defRPr sz="1600">
                <a:solidFill>
                  <a:srgbClr val="FFFFFF"/>
                </a:solidFill>
              </a:defRPr>
            </a:lvl1pPr>
          </a:lstStyle>
          <a:p>
            <a:pPr lvl="0"/>
            <a:r>
              <a:rPr lang="en-US"/>
              <a:t>Click to edit Master text styles</a:t>
            </a:r>
          </a:p>
        </p:txBody>
      </p:sp>
      <p:sp>
        <p:nvSpPr>
          <p:cNvPr id="35" name="Text Placeholder 27">
            <a:extLst>
              <a:ext uri="{FF2B5EF4-FFF2-40B4-BE49-F238E27FC236}">
                <a16:creationId xmlns:a16="http://schemas.microsoft.com/office/drawing/2014/main" id="{66C6C29A-8831-7505-947C-051214658E64}"/>
              </a:ext>
            </a:extLst>
          </p:cNvPr>
          <p:cNvSpPr>
            <a:spLocks noGrp="1"/>
          </p:cNvSpPr>
          <p:nvPr>
            <p:ph type="body" sz="quarter" idx="16"/>
          </p:nvPr>
        </p:nvSpPr>
        <p:spPr>
          <a:xfrm>
            <a:off x="10114312" y="2061122"/>
            <a:ext cx="1894690" cy="765175"/>
          </a:xfrm>
        </p:spPr>
        <p:txBody>
          <a:bodyPr>
            <a:normAutofit/>
          </a:bodyPr>
          <a:lstStyle>
            <a:lvl1pPr>
              <a:defRPr sz="1600">
                <a:solidFill>
                  <a:srgbClr val="FFFFFF"/>
                </a:solidFill>
              </a:defRPr>
            </a:lvl1pPr>
          </a:lstStyle>
          <a:p>
            <a:pPr lvl="0"/>
            <a:r>
              <a:rPr lang="en-US"/>
              <a:t>Click to edit Master text styles</a:t>
            </a:r>
          </a:p>
        </p:txBody>
      </p:sp>
      <p:sp>
        <p:nvSpPr>
          <p:cNvPr id="41" name="Picture Placeholder 36">
            <a:extLst>
              <a:ext uri="{FF2B5EF4-FFF2-40B4-BE49-F238E27FC236}">
                <a16:creationId xmlns:a16="http://schemas.microsoft.com/office/drawing/2014/main" id="{4117DBE2-0175-8447-6909-B2B627C49AB1}"/>
              </a:ext>
            </a:extLst>
          </p:cNvPr>
          <p:cNvSpPr>
            <a:spLocks noGrp="1"/>
          </p:cNvSpPr>
          <p:nvPr>
            <p:ph type="pic" sz="quarter" idx="17" hasCustomPrompt="1"/>
          </p:nvPr>
        </p:nvSpPr>
        <p:spPr>
          <a:xfrm>
            <a:off x="174302" y="2061122"/>
            <a:ext cx="654050" cy="654050"/>
          </a:xfrm>
          <a:solidFill>
            <a:schemeClr val="bg1">
              <a:lumMod val="85000"/>
            </a:schemeClr>
          </a:solidFill>
        </p:spPr>
        <p:txBody>
          <a:bodyPr/>
          <a:lstStyle>
            <a:lvl1pPr>
              <a:defRPr>
                <a:solidFill>
                  <a:srgbClr val="0C2340"/>
                </a:solidFill>
              </a:defRPr>
            </a:lvl1pPr>
          </a:lstStyle>
          <a:p>
            <a:r>
              <a:rPr lang="en-US"/>
              <a:t>Click to add icon</a:t>
            </a:r>
          </a:p>
        </p:txBody>
      </p:sp>
      <p:sp>
        <p:nvSpPr>
          <p:cNvPr id="42" name="Picture Placeholder 36">
            <a:extLst>
              <a:ext uri="{FF2B5EF4-FFF2-40B4-BE49-F238E27FC236}">
                <a16:creationId xmlns:a16="http://schemas.microsoft.com/office/drawing/2014/main" id="{FE0B8457-ADB7-F06F-385A-8C232E712C18}"/>
              </a:ext>
            </a:extLst>
          </p:cNvPr>
          <p:cNvSpPr>
            <a:spLocks noGrp="1"/>
          </p:cNvSpPr>
          <p:nvPr>
            <p:ph type="pic" sz="quarter" idx="18" hasCustomPrompt="1"/>
          </p:nvPr>
        </p:nvSpPr>
        <p:spPr>
          <a:xfrm>
            <a:off x="3242340" y="2061122"/>
            <a:ext cx="654050" cy="654050"/>
          </a:xfrm>
          <a:solidFill>
            <a:schemeClr val="bg1">
              <a:lumMod val="85000"/>
            </a:schemeClr>
          </a:solidFill>
        </p:spPr>
        <p:txBody>
          <a:bodyPr/>
          <a:lstStyle>
            <a:lvl1pPr>
              <a:defRPr>
                <a:solidFill>
                  <a:srgbClr val="0C2340"/>
                </a:solidFill>
              </a:defRPr>
            </a:lvl1pPr>
          </a:lstStyle>
          <a:p>
            <a:r>
              <a:rPr lang="en-US"/>
              <a:t>Click to add icon</a:t>
            </a:r>
          </a:p>
        </p:txBody>
      </p:sp>
      <p:sp>
        <p:nvSpPr>
          <p:cNvPr id="43" name="Picture Placeholder 36">
            <a:extLst>
              <a:ext uri="{FF2B5EF4-FFF2-40B4-BE49-F238E27FC236}">
                <a16:creationId xmlns:a16="http://schemas.microsoft.com/office/drawing/2014/main" id="{48737609-E22E-7108-469F-6F7895E55DB7}"/>
              </a:ext>
            </a:extLst>
          </p:cNvPr>
          <p:cNvSpPr>
            <a:spLocks noGrp="1"/>
          </p:cNvSpPr>
          <p:nvPr>
            <p:ph type="pic" sz="quarter" idx="19" hasCustomPrompt="1"/>
          </p:nvPr>
        </p:nvSpPr>
        <p:spPr>
          <a:xfrm>
            <a:off x="6293671" y="2061122"/>
            <a:ext cx="654050" cy="654050"/>
          </a:xfrm>
          <a:solidFill>
            <a:schemeClr val="bg1">
              <a:lumMod val="85000"/>
            </a:schemeClr>
          </a:solidFill>
        </p:spPr>
        <p:txBody>
          <a:bodyPr/>
          <a:lstStyle>
            <a:lvl1pPr>
              <a:defRPr>
                <a:solidFill>
                  <a:srgbClr val="0C2340"/>
                </a:solidFill>
              </a:defRPr>
            </a:lvl1pPr>
          </a:lstStyle>
          <a:p>
            <a:r>
              <a:rPr lang="en-US"/>
              <a:t>Click to add icon</a:t>
            </a:r>
          </a:p>
        </p:txBody>
      </p:sp>
      <p:sp>
        <p:nvSpPr>
          <p:cNvPr id="44" name="Picture Placeholder 36">
            <a:extLst>
              <a:ext uri="{FF2B5EF4-FFF2-40B4-BE49-F238E27FC236}">
                <a16:creationId xmlns:a16="http://schemas.microsoft.com/office/drawing/2014/main" id="{4D3F1DF4-6EE3-B285-D08C-713D63CAF566}"/>
              </a:ext>
            </a:extLst>
          </p:cNvPr>
          <p:cNvSpPr>
            <a:spLocks noGrp="1"/>
          </p:cNvSpPr>
          <p:nvPr>
            <p:ph type="pic" sz="quarter" idx="20" hasCustomPrompt="1"/>
          </p:nvPr>
        </p:nvSpPr>
        <p:spPr>
          <a:xfrm>
            <a:off x="9346943" y="2061122"/>
            <a:ext cx="654050" cy="654050"/>
          </a:xfrm>
          <a:solidFill>
            <a:schemeClr val="bg1">
              <a:lumMod val="85000"/>
            </a:schemeClr>
          </a:solidFill>
        </p:spPr>
        <p:txBody>
          <a:bodyPr/>
          <a:lstStyle>
            <a:lvl1pPr>
              <a:defRPr>
                <a:solidFill>
                  <a:srgbClr val="0C2340"/>
                </a:solidFill>
              </a:defRPr>
            </a:lvl1pPr>
          </a:lstStyle>
          <a:p>
            <a:r>
              <a:rPr lang="en-US"/>
              <a:t>Click to add icon</a:t>
            </a:r>
          </a:p>
        </p:txBody>
      </p:sp>
      <p:sp>
        <p:nvSpPr>
          <p:cNvPr id="48" name="Text Placeholder 45">
            <a:extLst>
              <a:ext uri="{FF2B5EF4-FFF2-40B4-BE49-F238E27FC236}">
                <a16:creationId xmlns:a16="http://schemas.microsoft.com/office/drawing/2014/main" id="{02CEEA89-47FF-5568-8E71-EFD7110C6CCC}"/>
              </a:ext>
            </a:extLst>
          </p:cNvPr>
          <p:cNvSpPr>
            <a:spLocks noGrp="1"/>
          </p:cNvSpPr>
          <p:nvPr>
            <p:ph type="body" sz="quarter" idx="21"/>
          </p:nvPr>
        </p:nvSpPr>
        <p:spPr>
          <a:xfrm>
            <a:off x="2893671" y="747899"/>
            <a:ext cx="6479230" cy="557081"/>
          </a:xfrm>
          <a:solidFill>
            <a:schemeClr val="bg1"/>
          </a:solidFill>
        </p:spPr>
        <p:txBody>
          <a:bodyPr/>
          <a:lstStyle>
            <a:lvl1pPr algn="ctr">
              <a:defRPr sz="3600">
                <a:latin typeface="+mj-lt"/>
              </a:defRPr>
            </a:lvl1pPr>
          </a:lstStyle>
          <a:p>
            <a:pPr lvl="0"/>
            <a:r>
              <a:rPr lang="en-US"/>
              <a:t>Click to edit Master text styles</a:t>
            </a:r>
          </a:p>
        </p:txBody>
      </p:sp>
      <p:sp>
        <p:nvSpPr>
          <p:cNvPr id="21" name="Picture Placeholder 3">
            <a:extLst>
              <a:ext uri="{FF2B5EF4-FFF2-40B4-BE49-F238E27FC236}">
                <a16:creationId xmlns:a16="http://schemas.microsoft.com/office/drawing/2014/main" id="{17E1362E-3418-6B37-0669-0414A4F6D318}"/>
              </a:ext>
            </a:extLst>
          </p:cNvPr>
          <p:cNvSpPr>
            <a:spLocks noGrp="1"/>
          </p:cNvSpPr>
          <p:nvPr>
            <p:ph type="pic" sz="quarter" idx="23"/>
          </p:nvPr>
        </p:nvSpPr>
        <p:spPr>
          <a:xfrm>
            <a:off x="-4811" y="3014508"/>
            <a:ext cx="3054096" cy="2817829"/>
          </a:xfrm>
          <a:solidFill>
            <a:schemeClr val="bg1">
              <a:lumMod val="85000"/>
            </a:schemeClr>
          </a:solidFill>
        </p:spPr>
        <p:txBody>
          <a:bodyPr/>
          <a:lstStyle/>
          <a:p>
            <a:r>
              <a:rPr lang="en-US"/>
              <a:t>Click icon to add picture</a:t>
            </a:r>
          </a:p>
        </p:txBody>
      </p:sp>
      <p:sp>
        <p:nvSpPr>
          <p:cNvPr id="22" name="Picture Placeholder 3">
            <a:extLst>
              <a:ext uri="{FF2B5EF4-FFF2-40B4-BE49-F238E27FC236}">
                <a16:creationId xmlns:a16="http://schemas.microsoft.com/office/drawing/2014/main" id="{281EC451-997E-426D-2A49-5B0F0C9FF0AE}"/>
              </a:ext>
            </a:extLst>
          </p:cNvPr>
          <p:cNvSpPr>
            <a:spLocks noGrp="1"/>
          </p:cNvSpPr>
          <p:nvPr>
            <p:ph type="pic" sz="quarter" idx="24"/>
          </p:nvPr>
        </p:nvSpPr>
        <p:spPr>
          <a:xfrm>
            <a:off x="3043189" y="3014508"/>
            <a:ext cx="3054096" cy="2817829"/>
          </a:xfrm>
          <a:solidFill>
            <a:schemeClr val="bg1">
              <a:lumMod val="85000"/>
            </a:schemeClr>
          </a:solidFill>
        </p:spPr>
        <p:txBody>
          <a:bodyPr/>
          <a:lstStyle/>
          <a:p>
            <a:r>
              <a:rPr lang="en-US"/>
              <a:t>Click icon to add picture</a:t>
            </a:r>
          </a:p>
        </p:txBody>
      </p:sp>
      <p:sp>
        <p:nvSpPr>
          <p:cNvPr id="23" name="Picture Placeholder 3">
            <a:extLst>
              <a:ext uri="{FF2B5EF4-FFF2-40B4-BE49-F238E27FC236}">
                <a16:creationId xmlns:a16="http://schemas.microsoft.com/office/drawing/2014/main" id="{6BCE5898-2EDE-0DF8-9418-5EBE3837087A}"/>
              </a:ext>
            </a:extLst>
          </p:cNvPr>
          <p:cNvSpPr>
            <a:spLocks noGrp="1"/>
          </p:cNvSpPr>
          <p:nvPr>
            <p:ph type="pic" sz="quarter" idx="25"/>
          </p:nvPr>
        </p:nvSpPr>
        <p:spPr>
          <a:xfrm>
            <a:off x="6091189" y="3014508"/>
            <a:ext cx="3054096" cy="2817829"/>
          </a:xfrm>
          <a:solidFill>
            <a:schemeClr val="bg1">
              <a:lumMod val="85000"/>
            </a:schemeClr>
          </a:solidFill>
        </p:spPr>
        <p:txBody>
          <a:bodyPr/>
          <a:lstStyle/>
          <a:p>
            <a:r>
              <a:rPr lang="en-US"/>
              <a:t>Click icon to add picture</a:t>
            </a:r>
          </a:p>
        </p:txBody>
      </p:sp>
      <p:sp>
        <p:nvSpPr>
          <p:cNvPr id="26" name="Picture Placeholder 3">
            <a:extLst>
              <a:ext uri="{FF2B5EF4-FFF2-40B4-BE49-F238E27FC236}">
                <a16:creationId xmlns:a16="http://schemas.microsoft.com/office/drawing/2014/main" id="{5A6E64F5-DC1C-B771-D553-D8F87D41497A}"/>
              </a:ext>
            </a:extLst>
          </p:cNvPr>
          <p:cNvSpPr>
            <a:spLocks noGrp="1"/>
          </p:cNvSpPr>
          <p:nvPr>
            <p:ph type="pic" sz="quarter" idx="26"/>
          </p:nvPr>
        </p:nvSpPr>
        <p:spPr>
          <a:xfrm>
            <a:off x="9139190" y="3014508"/>
            <a:ext cx="3054096" cy="2817829"/>
          </a:xfrm>
          <a:solidFill>
            <a:schemeClr val="bg1">
              <a:lumMod val="85000"/>
            </a:schemeClr>
          </a:solidFill>
        </p:spPr>
        <p:txBody>
          <a:bodyPr/>
          <a:lstStyle/>
          <a:p>
            <a:r>
              <a:rPr lang="en-US"/>
              <a:t>Click icon to add picture</a:t>
            </a:r>
          </a:p>
        </p:txBody>
      </p:sp>
      <p:pic>
        <p:nvPicPr>
          <p:cNvPr id="10" name="Picture 9">
            <a:extLst>
              <a:ext uri="{FF2B5EF4-FFF2-40B4-BE49-F238E27FC236}">
                <a16:creationId xmlns:a16="http://schemas.microsoft.com/office/drawing/2014/main" id="{F4111E63-E949-5703-0AAE-66A9A29032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72034833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C641-B16B-9F17-FB97-E2C3389AE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35F25-DD28-3CB8-0A58-3501280540D7}"/>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7C6DBF3D-1E72-19A5-60AB-5330B90F2297}"/>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35008D84-77C3-D500-E86B-2BBC25FC1A1F}"/>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Slide Number Placeholder 2">
            <a:extLst>
              <a:ext uri="{FF2B5EF4-FFF2-40B4-BE49-F238E27FC236}">
                <a16:creationId xmlns:a16="http://schemas.microsoft.com/office/drawing/2014/main" id="{782D402B-A451-5EB3-1AE7-2267A4FA9B19}"/>
              </a:ext>
            </a:extLst>
          </p:cNvPr>
          <p:cNvSpPr txBox="1">
            <a:spLocks/>
          </p:cNvSpPr>
          <p:nvPr userDrawn="1"/>
        </p:nvSpPr>
        <p:spPr>
          <a:xfrm>
            <a:off x="11584744" y="6480175"/>
            <a:ext cx="229431" cy="216000"/>
          </a:xfrm>
          <a:prstGeom prst="rect">
            <a:avLst/>
          </a:prstGeom>
        </p:spPr>
        <p:txBody>
          <a:bodyPr vert="horz" lIns="0" tIns="0" rIns="0" bIns="0" rtlCol="0" anchor="ctr">
            <a:noAutofit/>
          </a:bodyPr>
          <a:lstStyle>
            <a:defPPr>
              <a:defRPr lang="en-US"/>
            </a:defPPr>
            <a:lvl1pPr marL="0" algn="r" defTabSz="228600" rtl="0" eaLnBrk="1" latinLnBrk="0" hangingPunct="1">
              <a:defRPr sz="700" kern="120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8" name="Straight Arrow Connector 7">
            <a:extLst>
              <a:ext uri="{FF2B5EF4-FFF2-40B4-BE49-F238E27FC236}">
                <a16:creationId xmlns:a16="http://schemas.microsoft.com/office/drawing/2014/main" id="{96F6A76F-62D7-4B23-D881-BF7702CA4083}"/>
              </a:ext>
            </a:extLst>
          </p:cNvPr>
          <p:cNvCxnSpPr>
            <a:cxnSpLocks/>
          </p:cNvCxnSpPr>
          <p:nvPr userDrawn="1"/>
        </p:nvCxnSpPr>
        <p:spPr>
          <a:xfrm>
            <a:off x="8401290" y="2827285"/>
            <a:ext cx="0" cy="12777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96867BE-1053-3220-A44F-96A983471BBA}"/>
              </a:ext>
            </a:extLst>
          </p:cNvPr>
          <p:cNvCxnSpPr>
            <a:cxnSpLocks/>
          </p:cNvCxnSpPr>
          <p:nvPr userDrawn="1"/>
        </p:nvCxnSpPr>
        <p:spPr>
          <a:xfrm>
            <a:off x="8407078" y="4529510"/>
            <a:ext cx="0" cy="114808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A3F7FD9-CD66-3593-CBDD-2AAFC648952E}"/>
              </a:ext>
            </a:extLst>
          </p:cNvPr>
          <p:cNvCxnSpPr>
            <a:cxnSpLocks/>
          </p:cNvCxnSpPr>
          <p:nvPr userDrawn="1"/>
        </p:nvCxnSpPr>
        <p:spPr>
          <a:xfrm flipV="1">
            <a:off x="8611563" y="2760417"/>
            <a:ext cx="0" cy="13252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40C5ED-579F-3A49-909D-11ABBA7A0670}"/>
              </a:ext>
            </a:extLst>
          </p:cNvPr>
          <p:cNvCxnSpPr>
            <a:cxnSpLocks/>
          </p:cNvCxnSpPr>
          <p:nvPr userDrawn="1"/>
        </p:nvCxnSpPr>
        <p:spPr>
          <a:xfrm flipV="1">
            <a:off x="8617351" y="4529510"/>
            <a:ext cx="0" cy="110717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042488F-F109-3B58-051A-85ED1EF1566A}"/>
              </a:ext>
            </a:extLst>
          </p:cNvPr>
          <p:cNvSpPr/>
          <p:nvPr userDrawn="1"/>
        </p:nvSpPr>
        <p:spPr>
          <a:xfrm>
            <a:off x="738827" y="1559130"/>
            <a:ext cx="5117630" cy="227362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br>
              <a:rPr kumimoji="0" lang="en-US" sz="3200" b="1" i="0" u="none" strike="noStrike" kern="1200" cap="none" spc="0" normalizeH="0" baseline="0" noProof="0">
                <a:ln>
                  <a:noFill/>
                </a:ln>
                <a:solidFill>
                  <a:srgbClr val="FFFFFF"/>
                </a:solidFill>
                <a:effectLst/>
                <a:uLnTx/>
                <a:uFillTx/>
                <a:latin typeface="Invention Light"/>
                <a:ea typeface="+mn-ea"/>
                <a:cs typeface="+mn-cs"/>
              </a:rPr>
            </a:br>
            <a:endParaRPr kumimoji="0" lang="en-US" sz="3200" b="1" i="0" u="none" strike="noStrike" kern="1200" cap="none" spc="0" normalizeH="0" baseline="0" noProof="0">
              <a:ln>
                <a:noFill/>
              </a:ln>
              <a:solidFill>
                <a:srgbClr val="FFFFFF"/>
              </a:solidFill>
              <a:effectLst/>
              <a:uLnTx/>
              <a:uFillTx/>
              <a:latin typeface="Invention" panose="020B0503020008020204" pitchFamily="34" charset="0"/>
              <a:ea typeface="+mn-ea"/>
              <a:cs typeface="+mn-cs"/>
            </a:endParaRPr>
          </a:p>
        </p:txBody>
      </p:sp>
      <p:sp>
        <p:nvSpPr>
          <p:cNvPr id="13" name="Rectangle 12">
            <a:extLst>
              <a:ext uri="{FF2B5EF4-FFF2-40B4-BE49-F238E27FC236}">
                <a16:creationId xmlns:a16="http://schemas.microsoft.com/office/drawing/2014/main" id="{1C701702-E91D-B111-DCF4-B46B95B23F77}"/>
              </a:ext>
            </a:extLst>
          </p:cNvPr>
          <p:cNvSpPr/>
          <p:nvPr userDrawn="1"/>
        </p:nvSpPr>
        <p:spPr>
          <a:xfrm>
            <a:off x="6178918" y="4117212"/>
            <a:ext cx="5117630" cy="2273620"/>
          </a:xfrm>
          <a:prstGeom prst="rect">
            <a:avLst/>
          </a:prstGeom>
          <a:solidFill>
            <a:srgbClr val="69B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Invention" panose="020B0503020008020204" pitchFamily="34" charset="0"/>
              <a:ea typeface="+mn-ea"/>
              <a:cs typeface="+mn-cs"/>
            </a:endParaRPr>
          </a:p>
        </p:txBody>
      </p:sp>
      <p:sp>
        <p:nvSpPr>
          <p:cNvPr id="14" name="Rectangle 13">
            <a:extLst>
              <a:ext uri="{FF2B5EF4-FFF2-40B4-BE49-F238E27FC236}">
                <a16:creationId xmlns:a16="http://schemas.microsoft.com/office/drawing/2014/main" id="{C3D7290A-7AEB-9A19-08B2-4A44CA0F5353}"/>
              </a:ext>
            </a:extLst>
          </p:cNvPr>
          <p:cNvSpPr/>
          <p:nvPr userDrawn="1"/>
        </p:nvSpPr>
        <p:spPr>
          <a:xfrm>
            <a:off x="713117" y="4120935"/>
            <a:ext cx="5117630" cy="227362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Invention" panose="020B0503020008020204" pitchFamily="34" charset="0"/>
              <a:ea typeface="+mn-ea"/>
              <a:cs typeface="+mn-cs"/>
            </a:endParaRPr>
          </a:p>
        </p:txBody>
      </p:sp>
      <p:sp>
        <p:nvSpPr>
          <p:cNvPr id="15" name="Rectangle 14">
            <a:extLst>
              <a:ext uri="{FF2B5EF4-FFF2-40B4-BE49-F238E27FC236}">
                <a16:creationId xmlns:a16="http://schemas.microsoft.com/office/drawing/2014/main" id="{400BC575-E302-ACD7-966C-2DC6DB2E5E2B}"/>
              </a:ext>
            </a:extLst>
          </p:cNvPr>
          <p:cNvSpPr/>
          <p:nvPr userDrawn="1"/>
        </p:nvSpPr>
        <p:spPr>
          <a:xfrm>
            <a:off x="6169170" y="1548153"/>
            <a:ext cx="5117630" cy="2273620"/>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Invention" panose="020B0503020008020204" pitchFamily="34" charset="0"/>
              <a:ea typeface="+mn-ea"/>
              <a:cs typeface="+mn-cs"/>
            </a:endParaRPr>
          </a:p>
        </p:txBody>
      </p:sp>
      <p:sp>
        <p:nvSpPr>
          <p:cNvPr id="21" name="TextBox 20">
            <a:extLst>
              <a:ext uri="{FF2B5EF4-FFF2-40B4-BE49-F238E27FC236}">
                <a16:creationId xmlns:a16="http://schemas.microsoft.com/office/drawing/2014/main" id="{2A1ADECD-9544-5CC3-3926-1E528A78C298}"/>
              </a:ext>
            </a:extLst>
          </p:cNvPr>
          <p:cNvSpPr txBox="1"/>
          <p:nvPr/>
        </p:nvSpPr>
        <p:spPr>
          <a:xfrm>
            <a:off x="8808720" y="0"/>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26" name="Text Placeholder 23">
            <a:extLst>
              <a:ext uri="{FF2B5EF4-FFF2-40B4-BE49-F238E27FC236}">
                <a16:creationId xmlns:a16="http://schemas.microsoft.com/office/drawing/2014/main" id="{840A2D57-3524-5AF2-F94B-6E1F4015A03D}"/>
              </a:ext>
            </a:extLst>
          </p:cNvPr>
          <p:cNvSpPr>
            <a:spLocks noGrp="1"/>
          </p:cNvSpPr>
          <p:nvPr>
            <p:ph type="body" sz="quarter" idx="14"/>
          </p:nvPr>
        </p:nvSpPr>
        <p:spPr>
          <a:xfrm>
            <a:off x="1148802" y="2515894"/>
            <a:ext cx="4297680" cy="1207008"/>
          </a:xfrm>
        </p:spPr>
        <p:txBody>
          <a:bodyPr anchor="t" anchorCtr="0">
            <a:normAutofit/>
          </a:bodyPr>
          <a:lstStyle>
            <a:lvl1pPr algn="ctr">
              <a:defRPr sz="3200">
                <a:solidFill>
                  <a:srgbClr val="FFFFFF"/>
                </a:solidFill>
              </a:defRPr>
            </a:lvl1pPr>
          </a:lstStyle>
          <a:p>
            <a:pPr lvl="0">
              <a:spcBef>
                <a:spcPts val="0"/>
              </a:spcBef>
              <a:spcAft>
                <a:spcPts val="1600"/>
              </a:spcAft>
            </a:pPr>
            <a:r>
              <a:rPr lang="en-US"/>
              <a:t>Click to edit Master text styles</a:t>
            </a:r>
          </a:p>
        </p:txBody>
      </p:sp>
      <p:sp>
        <p:nvSpPr>
          <p:cNvPr id="27" name="Text Placeholder 23">
            <a:extLst>
              <a:ext uri="{FF2B5EF4-FFF2-40B4-BE49-F238E27FC236}">
                <a16:creationId xmlns:a16="http://schemas.microsoft.com/office/drawing/2014/main" id="{F75BF008-420D-E442-E5EF-F3ACBB9A4201}"/>
              </a:ext>
            </a:extLst>
          </p:cNvPr>
          <p:cNvSpPr>
            <a:spLocks noGrp="1"/>
          </p:cNvSpPr>
          <p:nvPr>
            <p:ph type="body" sz="quarter" idx="15"/>
          </p:nvPr>
        </p:nvSpPr>
        <p:spPr>
          <a:xfrm>
            <a:off x="6579145" y="2525607"/>
            <a:ext cx="4297680" cy="1207008"/>
          </a:xfrm>
        </p:spPr>
        <p:txBody>
          <a:bodyPr anchor="t" anchorCtr="0">
            <a:normAutofit/>
          </a:bodyPr>
          <a:lstStyle>
            <a:lvl1pPr algn="ctr">
              <a:defRPr sz="3200">
                <a:solidFill>
                  <a:srgbClr val="FFFFFF"/>
                </a:solidFill>
              </a:defRPr>
            </a:lvl1pPr>
          </a:lstStyle>
          <a:p>
            <a:pPr lvl="0">
              <a:spcBef>
                <a:spcPts val="0"/>
              </a:spcBef>
              <a:spcAft>
                <a:spcPts val="1600"/>
              </a:spcAft>
            </a:pPr>
            <a:r>
              <a:rPr lang="en-US"/>
              <a:t>Click to edit Master text styles</a:t>
            </a:r>
          </a:p>
        </p:txBody>
      </p:sp>
      <p:sp>
        <p:nvSpPr>
          <p:cNvPr id="28" name="Text Placeholder 23">
            <a:extLst>
              <a:ext uri="{FF2B5EF4-FFF2-40B4-BE49-F238E27FC236}">
                <a16:creationId xmlns:a16="http://schemas.microsoft.com/office/drawing/2014/main" id="{02746BBB-535D-C739-A094-A3383F8A6ACA}"/>
              </a:ext>
            </a:extLst>
          </p:cNvPr>
          <p:cNvSpPr>
            <a:spLocks noGrp="1"/>
          </p:cNvSpPr>
          <p:nvPr>
            <p:ph type="body" sz="quarter" idx="16"/>
          </p:nvPr>
        </p:nvSpPr>
        <p:spPr>
          <a:xfrm>
            <a:off x="1123092" y="5101580"/>
            <a:ext cx="4297680" cy="1207008"/>
          </a:xfrm>
        </p:spPr>
        <p:txBody>
          <a:bodyPr anchor="t" anchorCtr="0">
            <a:normAutofit/>
          </a:bodyPr>
          <a:lstStyle>
            <a:lvl1pPr algn="ctr">
              <a:defRPr sz="3200">
                <a:solidFill>
                  <a:srgbClr val="FFFFFF"/>
                </a:solidFill>
              </a:defRPr>
            </a:lvl1pPr>
          </a:lstStyle>
          <a:p>
            <a:pPr lvl="0">
              <a:spcBef>
                <a:spcPts val="0"/>
              </a:spcBef>
              <a:spcAft>
                <a:spcPts val="1600"/>
              </a:spcAft>
            </a:pPr>
            <a:r>
              <a:rPr lang="en-US"/>
              <a:t>Click to edit Master text styles</a:t>
            </a:r>
          </a:p>
        </p:txBody>
      </p:sp>
      <p:sp>
        <p:nvSpPr>
          <p:cNvPr id="29" name="Text Placeholder 23">
            <a:extLst>
              <a:ext uri="{FF2B5EF4-FFF2-40B4-BE49-F238E27FC236}">
                <a16:creationId xmlns:a16="http://schemas.microsoft.com/office/drawing/2014/main" id="{A0366E06-9A64-2E84-B6C4-37B273C45CCB}"/>
              </a:ext>
            </a:extLst>
          </p:cNvPr>
          <p:cNvSpPr>
            <a:spLocks noGrp="1"/>
          </p:cNvSpPr>
          <p:nvPr>
            <p:ph type="body" sz="quarter" idx="17"/>
          </p:nvPr>
        </p:nvSpPr>
        <p:spPr>
          <a:xfrm>
            <a:off x="6588893" y="5101580"/>
            <a:ext cx="4297680" cy="1200588"/>
          </a:xfrm>
        </p:spPr>
        <p:txBody>
          <a:bodyPr anchor="t" anchorCtr="0">
            <a:normAutofit/>
          </a:bodyPr>
          <a:lstStyle>
            <a:lvl1pPr algn="ctr">
              <a:defRPr sz="3200">
                <a:solidFill>
                  <a:srgbClr val="FFFFFF"/>
                </a:solidFill>
              </a:defRPr>
            </a:lvl1pPr>
          </a:lstStyle>
          <a:p>
            <a:pPr lvl="0">
              <a:spcBef>
                <a:spcPts val="0"/>
              </a:spcBef>
              <a:spcAft>
                <a:spcPts val="1600"/>
              </a:spcAft>
            </a:pPr>
            <a:r>
              <a:rPr lang="en-US"/>
              <a:t>Click to edit Master text styles</a:t>
            </a:r>
          </a:p>
        </p:txBody>
      </p:sp>
      <p:sp>
        <p:nvSpPr>
          <p:cNvPr id="37" name="Picture Placeholder 32">
            <a:extLst>
              <a:ext uri="{FF2B5EF4-FFF2-40B4-BE49-F238E27FC236}">
                <a16:creationId xmlns:a16="http://schemas.microsoft.com/office/drawing/2014/main" id="{E4A007F0-6617-31CA-04C2-51B4CC47D679}"/>
              </a:ext>
            </a:extLst>
          </p:cNvPr>
          <p:cNvSpPr>
            <a:spLocks noGrp="1"/>
          </p:cNvSpPr>
          <p:nvPr>
            <p:ph type="pic" sz="quarter" idx="18" hasCustomPrompt="1"/>
          </p:nvPr>
        </p:nvSpPr>
        <p:spPr>
          <a:xfrm>
            <a:off x="2903323" y="1770982"/>
            <a:ext cx="695182" cy="695183"/>
          </a:xfrm>
          <a:solidFill>
            <a:schemeClr val="bg1">
              <a:lumMod val="85000"/>
            </a:schemeClr>
          </a:solidFill>
        </p:spPr>
        <p:txBody>
          <a:bodyPr/>
          <a:lstStyle>
            <a:lvl1pPr>
              <a:spcAft>
                <a:spcPts val="1200"/>
              </a:spcAft>
              <a:defRPr/>
            </a:lvl1pPr>
          </a:lstStyle>
          <a:p>
            <a:r>
              <a:rPr lang="en-US"/>
              <a:t>Click to add icon</a:t>
            </a:r>
          </a:p>
        </p:txBody>
      </p:sp>
      <p:sp>
        <p:nvSpPr>
          <p:cNvPr id="38" name="Picture Placeholder 32">
            <a:extLst>
              <a:ext uri="{FF2B5EF4-FFF2-40B4-BE49-F238E27FC236}">
                <a16:creationId xmlns:a16="http://schemas.microsoft.com/office/drawing/2014/main" id="{CDBE941F-6E83-D6BB-7124-AB16A99AD7B7}"/>
              </a:ext>
            </a:extLst>
          </p:cNvPr>
          <p:cNvSpPr>
            <a:spLocks noGrp="1"/>
          </p:cNvSpPr>
          <p:nvPr>
            <p:ph type="pic" sz="quarter" idx="19" hasCustomPrompt="1"/>
          </p:nvPr>
        </p:nvSpPr>
        <p:spPr>
          <a:xfrm>
            <a:off x="8331435" y="1770982"/>
            <a:ext cx="695182" cy="695183"/>
          </a:xfrm>
          <a:solidFill>
            <a:schemeClr val="bg1">
              <a:lumMod val="85000"/>
            </a:schemeClr>
          </a:solidFill>
        </p:spPr>
        <p:txBody>
          <a:bodyPr/>
          <a:lstStyle/>
          <a:p>
            <a:r>
              <a:rPr lang="en-US"/>
              <a:t>Click to add icon</a:t>
            </a:r>
          </a:p>
        </p:txBody>
      </p:sp>
      <p:sp>
        <p:nvSpPr>
          <p:cNvPr id="39" name="Picture Placeholder 32">
            <a:extLst>
              <a:ext uri="{FF2B5EF4-FFF2-40B4-BE49-F238E27FC236}">
                <a16:creationId xmlns:a16="http://schemas.microsoft.com/office/drawing/2014/main" id="{FBCD6405-EE0A-39C5-6393-12D8F5B2E4F7}"/>
              </a:ext>
            </a:extLst>
          </p:cNvPr>
          <p:cNvSpPr>
            <a:spLocks noGrp="1"/>
          </p:cNvSpPr>
          <p:nvPr>
            <p:ph type="pic" sz="quarter" idx="20" hasCustomPrompt="1"/>
          </p:nvPr>
        </p:nvSpPr>
        <p:spPr>
          <a:xfrm>
            <a:off x="2903323" y="4354301"/>
            <a:ext cx="695182" cy="695183"/>
          </a:xfrm>
          <a:solidFill>
            <a:schemeClr val="bg1">
              <a:lumMod val="85000"/>
            </a:schemeClr>
          </a:solidFill>
        </p:spPr>
        <p:txBody>
          <a:bodyPr/>
          <a:lstStyle/>
          <a:p>
            <a:r>
              <a:rPr lang="en-US"/>
              <a:t>Click to add icon</a:t>
            </a:r>
          </a:p>
        </p:txBody>
      </p:sp>
      <p:sp>
        <p:nvSpPr>
          <p:cNvPr id="40" name="Picture Placeholder 32">
            <a:extLst>
              <a:ext uri="{FF2B5EF4-FFF2-40B4-BE49-F238E27FC236}">
                <a16:creationId xmlns:a16="http://schemas.microsoft.com/office/drawing/2014/main" id="{6B145397-0264-BBF5-5653-55C64214DF67}"/>
              </a:ext>
            </a:extLst>
          </p:cNvPr>
          <p:cNvSpPr>
            <a:spLocks noGrp="1"/>
          </p:cNvSpPr>
          <p:nvPr>
            <p:ph type="pic" sz="quarter" idx="21" hasCustomPrompt="1"/>
          </p:nvPr>
        </p:nvSpPr>
        <p:spPr>
          <a:xfrm>
            <a:off x="8331435" y="4354301"/>
            <a:ext cx="695182" cy="695183"/>
          </a:xfrm>
          <a:solidFill>
            <a:schemeClr val="bg1">
              <a:lumMod val="85000"/>
            </a:schemeClr>
          </a:solidFill>
        </p:spPr>
        <p:txBody>
          <a:bodyPr/>
          <a:lstStyle/>
          <a:p>
            <a:r>
              <a:rPr lang="en-US"/>
              <a:t>Click to add icon</a:t>
            </a:r>
          </a:p>
        </p:txBody>
      </p:sp>
      <p:sp>
        <p:nvSpPr>
          <p:cNvPr id="7" name="Text Placeholder 20">
            <a:extLst>
              <a:ext uri="{FF2B5EF4-FFF2-40B4-BE49-F238E27FC236}">
                <a16:creationId xmlns:a16="http://schemas.microsoft.com/office/drawing/2014/main" id="{0DD1C480-1991-93F7-CEDC-4EA8C574BE8B}"/>
              </a:ext>
            </a:extLst>
          </p:cNvPr>
          <p:cNvSpPr>
            <a:spLocks noGrp="1"/>
          </p:cNvSpPr>
          <p:nvPr>
            <p:ph type="body" sz="quarter" idx="22"/>
          </p:nvPr>
        </p:nvSpPr>
        <p:spPr>
          <a:xfrm>
            <a:off x="8808720" y="0"/>
            <a:ext cx="3383280" cy="338554"/>
          </a:xfrm>
        </p:spPr>
        <p:txBody>
          <a:bodyPr anchor="ctr" anchorCtr="0"/>
          <a:lstStyle>
            <a:lvl1pPr algn="ctr">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29053265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Left Column with Four Imag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8" name="TextBox 17">
            <a:extLst>
              <a:ext uri="{FF2B5EF4-FFF2-40B4-BE49-F238E27FC236}">
                <a16:creationId xmlns:a16="http://schemas.microsoft.com/office/drawing/2014/main" id="{B5B88071-BD81-DCF4-2262-D17014F3A0B2}"/>
              </a:ext>
            </a:extLst>
          </p:cNvPr>
          <p:cNvSpPr txBox="1"/>
          <p:nvPr userDrawn="1"/>
        </p:nvSpPr>
        <p:spPr>
          <a:xfrm>
            <a:off x="8808720" y="0"/>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21" name="Picture Placeholder 6">
            <a:extLst>
              <a:ext uri="{FF2B5EF4-FFF2-40B4-BE49-F238E27FC236}">
                <a16:creationId xmlns:a16="http://schemas.microsoft.com/office/drawing/2014/main" id="{84BB2D6F-A67C-A861-AC4F-461AD280D99F}"/>
              </a:ext>
            </a:extLst>
          </p:cNvPr>
          <p:cNvSpPr>
            <a:spLocks noGrp="1"/>
          </p:cNvSpPr>
          <p:nvPr>
            <p:ph type="pic" sz="quarter" idx="14"/>
          </p:nvPr>
        </p:nvSpPr>
        <p:spPr>
          <a:xfrm>
            <a:off x="4279392" y="0"/>
            <a:ext cx="2587752" cy="1719072"/>
          </a:xfrm>
          <a:prstGeom prst="rect">
            <a:avLst/>
          </a:prstGeom>
          <a:solidFill>
            <a:schemeClr val="bg1">
              <a:lumMod val="85000"/>
            </a:schemeClr>
          </a:solidFill>
        </p:spPr>
        <p:txBody>
          <a:bodyPr/>
          <a:lstStyle/>
          <a:p>
            <a:r>
              <a:rPr lang="en-US"/>
              <a:t>Click icon to add picture</a:t>
            </a:r>
            <a:endParaRPr lang="en-GB"/>
          </a:p>
        </p:txBody>
      </p:sp>
      <p:sp>
        <p:nvSpPr>
          <p:cNvPr id="22" name="Picture Placeholder 6">
            <a:extLst>
              <a:ext uri="{FF2B5EF4-FFF2-40B4-BE49-F238E27FC236}">
                <a16:creationId xmlns:a16="http://schemas.microsoft.com/office/drawing/2014/main" id="{9B6F47C5-A57C-9721-8746-0639EC3F6C61}"/>
              </a:ext>
            </a:extLst>
          </p:cNvPr>
          <p:cNvSpPr>
            <a:spLocks noGrp="1"/>
          </p:cNvSpPr>
          <p:nvPr>
            <p:ph type="pic" sz="quarter" idx="15"/>
          </p:nvPr>
        </p:nvSpPr>
        <p:spPr>
          <a:xfrm>
            <a:off x="4279392" y="1712976"/>
            <a:ext cx="2587752" cy="1719072"/>
          </a:xfrm>
          <a:prstGeom prst="rect">
            <a:avLst/>
          </a:prstGeom>
          <a:solidFill>
            <a:schemeClr val="bg1">
              <a:lumMod val="85000"/>
            </a:schemeClr>
          </a:solidFill>
        </p:spPr>
        <p:txBody>
          <a:bodyPr/>
          <a:lstStyle/>
          <a:p>
            <a:r>
              <a:rPr lang="en-US"/>
              <a:t>Click icon to add picture</a:t>
            </a:r>
            <a:endParaRPr lang="en-GB"/>
          </a:p>
        </p:txBody>
      </p:sp>
      <p:sp>
        <p:nvSpPr>
          <p:cNvPr id="23" name="Picture Placeholder 6">
            <a:extLst>
              <a:ext uri="{FF2B5EF4-FFF2-40B4-BE49-F238E27FC236}">
                <a16:creationId xmlns:a16="http://schemas.microsoft.com/office/drawing/2014/main" id="{8AEDAE9C-FA78-6CC6-861C-93D787FB8EF3}"/>
              </a:ext>
            </a:extLst>
          </p:cNvPr>
          <p:cNvSpPr>
            <a:spLocks noGrp="1"/>
          </p:cNvSpPr>
          <p:nvPr>
            <p:ph type="pic" sz="quarter" idx="16"/>
          </p:nvPr>
        </p:nvSpPr>
        <p:spPr>
          <a:xfrm>
            <a:off x="4279392" y="3425952"/>
            <a:ext cx="2587752" cy="1719072"/>
          </a:xfrm>
          <a:prstGeom prst="rect">
            <a:avLst/>
          </a:prstGeom>
          <a:solidFill>
            <a:schemeClr val="bg1">
              <a:lumMod val="85000"/>
            </a:schemeClr>
          </a:solidFill>
        </p:spPr>
        <p:txBody>
          <a:bodyPr/>
          <a:lstStyle/>
          <a:p>
            <a:r>
              <a:rPr lang="en-US"/>
              <a:t>Click icon to add picture</a:t>
            </a:r>
            <a:endParaRPr lang="en-GB"/>
          </a:p>
        </p:txBody>
      </p:sp>
      <p:sp>
        <p:nvSpPr>
          <p:cNvPr id="24" name="Picture Placeholder 6">
            <a:extLst>
              <a:ext uri="{FF2B5EF4-FFF2-40B4-BE49-F238E27FC236}">
                <a16:creationId xmlns:a16="http://schemas.microsoft.com/office/drawing/2014/main" id="{2ECB2A3F-AB2B-52E9-BA2C-5527E98E74E4}"/>
              </a:ext>
            </a:extLst>
          </p:cNvPr>
          <p:cNvSpPr>
            <a:spLocks noGrp="1"/>
          </p:cNvSpPr>
          <p:nvPr>
            <p:ph type="pic" sz="quarter" idx="17"/>
          </p:nvPr>
        </p:nvSpPr>
        <p:spPr>
          <a:xfrm>
            <a:off x="4279392" y="5138928"/>
            <a:ext cx="2587752" cy="1719072"/>
          </a:xfrm>
          <a:prstGeom prst="rect">
            <a:avLst/>
          </a:prstGeom>
          <a:solidFill>
            <a:schemeClr val="bg1">
              <a:lumMod val="85000"/>
            </a:schemeClr>
          </a:solidFill>
        </p:spPr>
        <p:txBody>
          <a:bodyPr/>
          <a:lstStyle/>
          <a:p>
            <a:r>
              <a:rPr lang="en-US"/>
              <a:t>Click icon to add picture</a:t>
            </a:r>
            <a:endParaRPr lang="en-GB"/>
          </a:p>
        </p:txBody>
      </p:sp>
      <p:sp>
        <p:nvSpPr>
          <p:cNvPr id="25" name="Text Placeholder 12">
            <a:extLst>
              <a:ext uri="{FF2B5EF4-FFF2-40B4-BE49-F238E27FC236}">
                <a16:creationId xmlns:a16="http://schemas.microsoft.com/office/drawing/2014/main" id="{18466942-02BC-1183-EC39-BCC9C1C0E2CE}"/>
              </a:ext>
            </a:extLst>
          </p:cNvPr>
          <p:cNvSpPr>
            <a:spLocks noGrp="1"/>
          </p:cNvSpPr>
          <p:nvPr>
            <p:ph type="body" sz="quarter" idx="18"/>
          </p:nvPr>
        </p:nvSpPr>
        <p:spPr>
          <a:xfrm>
            <a:off x="0" y="0"/>
            <a:ext cx="4279392" cy="1719072"/>
          </a:xfrm>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6" name="Text Placeholder 12">
            <a:extLst>
              <a:ext uri="{FF2B5EF4-FFF2-40B4-BE49-F238E27FC236}">
                <a16:creationId xmlns:a16="http://schemas.microsoft.com/office/drawing/2014/main" id="{3062156E-3455-8120-0410-52301020B281}"/>
              </a:ext>
            </a:extLst>
          </p:cNvPr>
          <p:cNvSpPr>
            <a:spLocks noGrp="1"/>
          </p:cNvSpPr>
          <p:nvPr>
            <p:ph type="body" sz="quarter" idx="19"/>
          </p:nvPr>
        </p:nvSpPr>
        <p:spPr>
          <a:xfrm>
            <a:off x="0" y="1712976"/>
            <a:ext cx="4279392" cy="1719072"/>
          </a:xfr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7" name="Text Placeholder 12">
            <a:extLst>
              <a:ext uri="{FF2B5EF4-FFF2-40B4-BE49-F238E27FC236}">
                <a16:creationId xmlns:a16="http://schemas.microsoft.com/office/drawing/2014/main" id="{67A08F50-1FFD-DDE4-961E-8FD95AF607F0}"/>
              </a:ext>
            </a:extLst>
          </p:cNvPr>
          <p:cNvSpPr>
            <a:spLocks noGrp="1"/>
          </p:cNvSpPr>
          <p:nvPr>
            <p:ph type="body" sz="quarter" idx="20"/>
          </p:nvPr>
        </p:nvSpPr>
        <p:spPr>
          <a:xfrm>
            <a:off x="0" y="3425952"/>
            <a:ext cx="4279392" cy="1719072"/>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8" name="Text Placeholder 12">
            <a:extLst>
              <a:ext uri="{FF2B5EF4-FFF2-40B4-BE49-F238E27FC236}">
                <a16:creationId xmlns:a16="http://schemas.microsoft.com/office/drawing/2014/main" id="{1249CFB2-1FAB-CFA9-D2CB-9FD87AE72017}"/>
              </a:ext>
            </a:extLst>
          </p:cNvPr>
          <p:cNvSpPr>
            <a:spLocks noGrp="1"/>
          </p:cNvSpPr>
          <p:nvPr>
            <p:ph type="body" sz="quarter" idx="21"/>
          </p:nvPr>
        </p:nvSpPr>
        <p:spPr>
          <a:xfrm>
            <a:off x="0" y="5138928"/>
            <a:ext cx="4279392" cy="1719072"/>
          </a:xfr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9" name="Text Placeholder 12">
            <a:extLst>
              <a:ext uri="{FF2B5EF4-FFF2-40B4-BE49-F238E27FC236}">
                <a16:creationId xmlns:a16="http://schemas.microsoft.com/office/drawing/2014/main" id="{FAA7559B-6AAE-D1D7-C2ED-94575FE210AC}"/>
              </a:ext>
            </a:extLst>
          </p:cNvPr>
          <p:cNvSpPr>
            <a:spLocks noGrp="1"/>
          </p:cNvSpPr>
          <p:nvPr>
            <p:ph type="body" sz="quarter" idx="22"/>
          </p:nvPr>
        </p:nvSpPr>
        <p:spPr>
          <a:xfrm>
            <a:off x="7747347" y="528100"/>
            <a:ext cx="4292252" cy="3469742"/>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0" rtlCol="0" anchor="b"/>
          <a:lstStyle>
            <a:lvl1pPr algn="l">
              <a:defRPr lang="en-US" sz="4800" b="0" dirty="0">
                <a:solidFill>
                  <a:schemeClr val="tx1"/>
                </a:solidFill>
                <a:latin typeface="+mj-lt"/>
              </a:defRPr>
            </a:lvl1pPr>
          </a:lstStyle>
          <a:p>
            <a:pPr lvl="0" defTabSz="228600"/>
            <a:r>
              <a:rPr lang="en-US"/>
              <a:t>Click to edit Master text styles</a:t>
            </a:r>
          </a:p>
        </p:txBody>
      </p:sp>
      <p:sp>
        <p:nvSpPr>
          <p:cNvPr id="30" name="Text Placeholder 12">
            <a:extLst>
              <a:ext uri="{FF2B5EF4-FFF2-40B4-BE49-F238E27FC236}">
                <a16:creationId xmlns:a16="http://schemas.microsoft.com/office/drawing/2014/main" id="{7041845D-3149-EA72-99ED-9EF3BED90EEB}"/>
              </a:ext>
            </a:extLst>
          </p:cNvPr>
          <p:cNvSpPr>
            <a:spLocks noGrp="1"/>
          </p:cNvSpPr>
          <p:nvPr>
            <p:ph type="body" sz="quarter" idx="23"/>
          </p:nvPr>
        </p:nvSpPr>
        <p:spPr>
          <a:xfrm>
            <a:off x="7747347" y="4346528"/>
            <a:ext cx="4292252" cy="724854"/>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0" rtlCol="0" anchor="t"/>
          <a:lstStyle>
            <a:lvl1pPr algn="l">
              <a:defRPr lang="en-US" sz="2400" b="0" dirty="0">
                <a:solidFill>
                  <a:schemeClr val="tx1"/>
                </a:solidFill>
                <a:latin typeface="+mj-lt"/>
              </a:defRPr>
            </a:lvl1pPr>
          </a:lstStyle>
          <a:p>
            <a:pPr lvl="0" defTabSz="228600"/>
            <a:r>
              <a:rPr lang="en-US"/>
              <a:t>Click to edit Master text styles</a:t>
            </a:r>
          </a:p>
        </p:txBody>
      </p:sp>
      <p:sp>
        <p:nvSpPr>
          <p:cNvPr id="5" name="Text Placeholder 20">
            <a:extLst>
              <a:ext uri="{FF2B5EF4-FFF2-40B4-BE49-F238E27FC236}">
                <a16:creationId xmlns:a16="http://schemas.microsoft.com/office/drawing/2014/main" id="{414BE2F9-B4EC-AF83-C023-622E11CC07F0}"/>
              </a:ext>
            </a:extLst>
          </p:cNvPr>
          <p:cNvSpPr>
            <a:spLocks noGrp="1"/>
          </p:cNvSpPr>
          <p:nvPr>
            <p:ph type="body" sz="quarter" idx="25"/>
          </p:nvPr>
        </p:nvSpPr>
        <p:spPr>
          <a:xfrm>
            <a:off x="8808720" y="2994"/>
            <a:ext cx="3383280" cy="338554"/>
          </a:xfrm>
        </p:spPr>
        <p:txBody>
          <a:bodyPr anchor="ctr" anchorCtr="0"/>
          <a:lstStyle>
            <a:lvl1pPr algn="ctr">
              <a:defRPr>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DE445958-F8EC-79D7-6930-3ADAF4381E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62358085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Left Column with Four Icons">
    <p:spTree>
      <p:nvGrpSpPr>
        <p:cNvPr id="1" name=""/>
        <p:cNvGrpSpPr/>
        <p:nvPr/>
      </p:nvGrpSpPr>
      <p:grpSpPr>
        <a:xfrm>
          <a:off x="0" y="0"/>
          <a:ext cx="0" cy="0"/>
          <a:chOff x="0" y="0"/>
          <a:chExt cx="0" cy="0"/>
        </a:xfrm>
      </p:grpSpPr>
      <p:sp>
        <p:nvSpPr>
          <p:cNvPr id="25" name="Text Placeholder 12">
            <a:extLst>
              <a:ext uri="{FF2B5EF4-FFF2-40B4-BE49-F238E27FC236}">
                <a16:creationId xmlns:a16="http://schemas.microsoft.com/office/drawing/2014/main" id="{18466942-02BC-1183-EC39-BCC9C1C0E2CE}"/>
              </a:ext>
            </a:extLst>
          </p:cNvPr>
          <p:cNvSpPr>
            <a:spLocks noGrp="1"/>
          </p:cNvSpPr>
          <p:nvPr>
            <p:ph type="body" sz="quarter" idx="18"/>
          </p:nvPr>
        </p:nvSpPr>
        <p:spPr>
          <a:xfrm>
            <a:off x="0" y="0"/>
            <a:ext cx="6099048" cy="1719072"/>
          </a:xfrm>
          <a:ln>
            <a:noFill/>
          </a:ln>
        </p:spPr>
        <p:style>
          <a:lnRef idx="2">
            <a:schemeClr val="accent1">
              <a:shade val="50000"/>
            </a:schemeClr>
          </a:lnRef>
          <a:fillRef idx="1">
            <a:schemeClr val="accent1"/>
          </a:fillRef>
          <a:effectRef idx="0">
            <a:schemeClr val="accent1"/>
          </a:effectRef>
          <a:fontRef idx="minor">
            <a:schemeClr val="lt1"/>
          </a:fontRef>
        </p:style>
        <p:txBody>
          <a:bodyPr lIns="164592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6" name="Text Placeholder 12">
            <a:extLst>
              <a:ext uri="{FF2B5EF4-FFF2-40B4-BE49-F238E27FC236}">
                <a16:creationId xmlns:a16="http://schemas.microsoft.com/office/drawing/2014/main" id="{3062156E-3455-8120-0410-52301020B281}"/>
              </a:ext>
            </a:extLst>
          </p:cNvPr>
          <p:cNvSpPr>
            <a:spLocks noGrp="1"/>
          </p:cNvSpPr>
          <p:nvPr>
            <p:ph type="body" sz="quarter" idx="19"/>
          </p:nvPr>
        </p:nvSpPr>
        <p:spPr>
          <a:xfrm>
            <a:off x="0" y="1712976"/>
            <a:ext cx="6099048" cy="1719072"/>
          </a:xfr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7" name="Text Placeholder 12">
            <a:extLst>
              <a:ext uri="{FF2B5EF4-FFF2-40B4-BE49-F238E27FC236}">
                <a16:creationId xmlns:a16="http://schemas.microsoft.com/office/drawing/2014/main" id="{67A08F50-1FFD-DDE4-961E-8FD95AF607F0}"/>
              </a:ext>
            </a:extLst>
          </p:cNvPr>
          <p:cNvSpPr>
            <a:spLocks noGrp="1"/>
          </p:cNvSpPr>
          <p:nvPr>
            <p:ph type="body" sz="quarter" idx="20"/>
          </p:nvPr>
        </p:nvSpPr>
        <p:spPr>
          <a:xfrm>
            <a:off x="0" y="3425952"/>
            <a:ext cx="6099048" cy="1719072"/>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8" name="Text Placeholder 12">
            <a:extLst>
              <a:ext uri="{FF2B5EF4-FFF2-40B4-BE49-F238E27FC236}">
                <a16:creationId xmlns:a16="http://schemas.microsoft.com/office/drawing/2014/main" id="{1249CFB2-1FAB-CFA9-D2CB-9FD87AE72017}"/>
              </a:ext>
            </a:extLst>
          </p:cNvPr>
          <p:cNvSpPr>
            <a:spLocks noGrp="1"/>
          </p:cNvSpPr>
          <p:nvPr>
            <p:ph type="body" sz="quarter" idx="21"/>
          </p:nvPr>
        </p:nvSpPr>
        <p:spPr>
          <a:xfrm>
            <a:off x="0" y="5138928"/>
            <a:ext cx="6099048" cy="1719072"/>
          </a:xfr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tIns="91440" bIns="91440" rtlCol="0" anchor="ctr"/>
          <a:lstStyle>
            <a:lvl1pPr>
              <a:defRPr lang="en-US" sz="2400" b="1" dirty="0">
                <a:solidFill>
                  <a:schemeClr val="bg1"/>
                </a:solidFill>
                <a:latin typeface="+mj-lt"/>
              </a:defRPr>
            </a:lvl1pPr>
          </a:lstStyle>
          <a:p>
            <a:pPr lvl="0" defTabSz="228600"/>
            <a:r>
              <a:rPr lang="en-US"/>
              <a:t>Click to edit Master text styles</a:t>
            </a:r>
          </a:p>
        </p:txBody>
      </p:sp>
      <p:sp>
        <p:nvSpPr>
          <p:cNvPr id="2" name="Date Placeholder 1"/>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8" name="TextBox 17">
            <a:extLst>
              <a:ext uri="{FF2B5EF4-FFF2-40B4-BE49-F238E27FC236}">
                <a16:creationId xmlns:a16="http://schemas.microsoft.com/office/drawing/2014/main" id="{B5B88071-BD81-DCF4-2262-D17014F3A0B2}"/>
              </a:ext>
            </a:extLst>
          </p:cNvPr>
          <p:cNvSpPr txBox="1"/>
          <p:nvPr/>
        </p:nvSpPr>
        <p:spPr>
          <a:xfrm>
            <a:off x="8808720" y="0"/>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21" name="Picture Placeholder 6">
            <a:extLst>
              <a:ext uri="{FF2B5EF4-FFF2-40B4-BE49-F238E27FC236}">
                <a16:creationId xmlns:a16="http://schemas.microsoft.com/office/drawing/2014/main" id="{84BB2D6F-A67C-A861-AC4F-461AD280D99F}"/>
              </a:ext>
            </a:extLst>
          </p:cNvPr>
          <p:cNvSpPr>
            <a:spLocks noGrp="1"/>
          </p:cNvSpPr>
          <p:nvPr>
            <p:ph type="pic" sz="quarter" idx="14" hasCustomPrompt="1"/>
          </p:nvPr>
        </p:nvSpPr>
        <p:spPr>
          <a:xfrm>
            <a:off x="374904" y="399288"/>
            <a:ext cx="914400" cy="914400"/>
          </a:xfrm>
          <a:prstGeom prst="rect">
            <a:avLst/>
          </a:prstGeom>
          <a:solidFill>
            <a:schemeClr val="bg1">
              <a:lumMod val="85000"/>
            </a:schemeClr>
          </a:solidFill>
        </p:spPr>
        <p:txBody>
          <a:bodyPr/>
          <a:lstStyle/>
          <a:p>
            <a:r>
              <a:rPr lang="en-US"/>
              <a:t>Click to add icon</a:t>
            </a:r>
          </a:p>
        </p:txBody>
      </p:sp>
      <p:sp>
        <p:nvSpPr>
          <p:cNvPr id="22" name="Picture Placeholder 6">
            <a:extLst>
              <a:ext uri="{FF2B5EF4-FFF2-40B4-BE49-F238E27FC236}">
                <a16:creationId xmlns:a16="http://schemas.microsoft.com/office/drawing/2014/main" id="{9B6F47C5-A57C-9721-8746-0639EC3F6C61}"/>
              </a:ext>
            </a:extLst>
          </p:cNvPr>
          <p:cNvSpPr>
            <a:spLocks noGrp="1"/>
          </p:cNvSpPr>
          <p:nvPr>
            <p:ph type="pic" sz="quarter" idx="15" hasCustomPrompt="1"/>
          </p:nvPr>
        </p:nvSpPr>
        <p:spPr>
          <a:xfrm>
            <a:off x="374904" y="2106168"/>
            <a:ext cx="914400" cy="914400"/>
          </a:xfrm>
          <a:prstGeom prst="rect">
            <a:avLst/>
          </a:prstGeom>
          <a:solidFill>
            <a:schemeClr val="bg1">
              <a:lumMod val="85000"/>
            </a:schemeClr>
          </a:solidFill>
        </p:spPr>
        <p:txBody>
          <a:bodyPr/>
          <a:lstStyle/>
          <a:p>
            <a:r>
              <a:rPr lang="en-US"/>
              <a:t>Click to add icon</a:t>
            </a:r>
          </a:p>
        </p:txBody>
      </p:sp>
      <p:sp>
        <p:nvSpPr>
          <p:cNvPr id="23" name="Picture Placeholder 6">
            <a:extLst>
              <a:ext uri="{FF2B5EF4-FFF2-40B4-BE49-F238E27FC236}">
                <a16:creationId xmlns:a16="http://schemas.microsoft.com/office/drawing/2014/main" id="{8AEDAE9C-FA78-6CC6-861C-93D787FB8EF3}"/>
              </a:ext>
            </a:extLst>
          </p:cNvPr>
          <p:cNvSpPr>
            <a:spLocks noGrp="1"/>
          </p:cNvSpPr>
          <p:nvPr>
            <p:ph type="pic" sz="quarter" idx="16" hasCustomPrompt="1"/>
          </p:nvPr>
        </p:nvSpPr>
        <p:spPr>
          <a:xfrm>
            <a:off x="374904" y="3837432"/>
            <a:ext cx="914400" cy="914400"/>
          </a:xfrm>
          <a:prstGeom prst="rect">
            <a:avLst/>
          </a:prstGeom>
          <a:solidFill>
            <a:schemeClr val="bg1">
              <a:lumMod val="85000"/>
            </a:schemeClr>
          </a:solidFill>
        </p:spPr>
        <p:txBody>
          <a:bodyPr/>
          <a:lstStyle/>
          <a:p>
            <a:r>
              <a:rPr lang="en-US"/>
              <a:t>Click to add icon</a:t>
            </a:r>
          </a:p>
        </p:txBody>
      </p:sp>
      <p:sp>
        <p:nvSpPr>
          <p:cNvPr id="24" name="Picture Placeholder 6">
            <a:extLst>
              <a:ext uri="{FF2B5EF4-FFF2-40B4-BE49-F238E27FC236}">
                <a16:creationId xmlns:a16="http://schemas.microsoft.com/office/drawing/2014/main" id="{2ECB2A3F-AB2B-52E9-BA2C-5527E98E74E4}"/>
              </a:ext>
            </a:extLst>
          </p:cNvPr>
          <p:cNvSpPr>
            <a:spLocks noGrp="1"/>
          </p:cNvSpPr>
          <p:nvPr>
            <p:ph type="pic" sz="quarter" idx="17" hasCustomPrompt="1"/>
          </p:nvPr>
        </p:nvSpPr>
        <p:spPr>
          <a:xfrm>
            <a:off x="374904" y="5565775"/>
            <a:ext cx="914400" cy="914400"/>
          </a:xfrm>
          <a:prstGeom prst="rect">
            <a:avLst/>
          </a:prstGeom>
          <a:solidFill>
            <a:schemeClr val="bg1">
              <a:lumMod val="85000"/>
            </a:schemeClr>
          </a:solidFill>
        </p:spPr>
        <p:txBody>
          <a:bodyPr/>
          <a:lstStyle/>
          <a:p>
            <a:r>
              <a:rPr lang="en-US"/>
              <a:t>Click to add icon</a:t>
            </a:r>
          </a:p>
        </p:txBody>
      </p:sp>
      <p:sp>
        <p:nvSpPr>
          <p:cNvPr id="29" name="Text Placeholder 12">
            <a:extLst>
              <a:ext uri="{FF2B5EF4-FFF2-40B4-BE49-F238E27FC236}">
                <a16:creationId xmlns:a16="http://schemas.microsoft.com/office/drawing/2014/main" id="{FAA7559B-6AAE-D1D7-C2ED-94575FE210AC}"/>
              </a:ext>
            </a:extLst>
          </p:cNvPr>
          <p:cNvSpPr>
            <a:spLocks noGrp="1"/>
          </p:cNvSpPr>
          <p:nvPr>
            <p:ph type="body" sz="quarter" idx="22"/>
          </p:nvPr>
        </p:nvSpPr>
        <p:spPr>
          <a:xfrm>
            <a:off x="6598024" y="1196172"/>
            <a:ext cx="5216151" cy="449998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0" rtlCol="0" anchor="ctr"/>
          <a:lstStyle>
            <a:lvl1pPr algn="l">
              <a:defRPr lang="en-US" sz="4800" b="0" dirty="0">
                <a:solidFill>
                  <a:schemeClr val="tx1"/>
                </a:solidFill>
                <a:latin typeface="+mj-lt"/>
              </a:defRPr>
            </a:lvl1pPr>
          </a:lstStyle>
          <a:p>
            <a:pPr lvl="0" defTabSz="228600"/>
            <a:r>
              <a:rPr lang="en-US"/>
              <a:t>Click to edit Master text styles</a:t>
            </a:r>
          </a:p>
        </p:txBody>
      </p:sp>
      <p:sp>
        <p:nvSpPr>
          <p:cNvPr id="3" name="Text Placeholder 20">
            <a:extLst>
              <a:ext uri="{FF2B5EF4-FFF2-40B4-BE49-F238E27FC236}">
                <a16:creationId xmlns:a16="http://schemas.microsoft.com/office/drawing/2014/main" id="{9E7D4C81-616F-41B5-CF8F-4C2CC5B6BDF7}"/>
              </a:ext>
            </a:extLst>
          </p:cNvPr>
          <p:cNvSpPr>
            <a:spLocks noGrp="1"/>
          </p:cNvSpPr>
          <p:nvPr>
            <p:ph type="body" sz="quarter" idx="23"/>
          </p:nvPr>
        </p:nvSpPr>
        <p:spPr>
          <a:xfrm>
            <a:off x="8808720" y="12908"/>
            <a:ext cx="3383280" cy="312738"/>
          </a:xfrm>
        </p:spPr>
        <p:txBody>
          <a:bodyPr anchor="ctr" anchorCtr="0"/>
          <a:lstStyle>
            <a:lvl1pPr algn="ctr">
              <a:defRPr>
                <a:solidFill>
                  <a:schemeClr val="bg1"/>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F2B35479-9196-F48D-3E86-4BD7E086BE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88406880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ve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0FBC-C9B2-B11F-106F-0652DBAB06D5}"/>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12486EB1-930D-C659-2602-48915B087445}"/>
              </a:ext>
            </a:extLst>
          </p:cNvPr>
          <p:cNvSpPr/>
          <p:nvPr/>
        </p:nvSpPr>
        <p:spPr>
          <a:xfrm>
            <a:off x="377825" y="1377907"/>
            <a:ext cx="2099668"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3" name="Rectangle 12">
            <a:extLst>
              <a:ext uri="{FF2B5EF4-FFF2-40B4-BE49-F238E27FC236}">
                <a16:creationId xmlns:a16="http://schemas.microsoft.com/office/drawing/2014/main" id="{E8931FB5-652A-5032-2033-6111F410DF8A}"/>
              </a:ext>
            </a:extLst>
          </p:cNvPr>
          <p:cNvSpPr/>
          <p:nvPr/>
        </p:nvSpPr>
        <p:spPr>
          <a:xfrm>
            <a:off x="2711996" y="1377907"/>
            <a:ext cx="2099668" cy="548640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8" name="Rectangle 17">
            <a:extLst>
              <a:ext uri="{FF2B5EF4-FFF2-40B4-BE49-F238E27FC236}">
                <a16:creationId xmlns:a16="http://schemas.microsoft.com/office/drawing/2014/main" id="{95A4634B-EA3A-FFCB-31A9-49DFFD610CE9}"/>
              </a:ext>
            </a:extLst>
          </p:cNvPr>
          <p:cNvSpPr/>
          <p:nvPr/>
        </p:nvSpPr>
        <p:spPr>
          <a:xfrm>
            <a:off x="5046166" y="1377907"/>
            <a:ext cx="2099667" cy="5486400"/>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23" name="Rectangle 22">
            <a:extLst>
              <a:ext uri="{FF2B5EF4-FFF2-40B4-BE49-F238E27FC236}">
                <a16:creationId xmlns:a16="http://schemas.microsoft.com/office/drawing/2014/main" id="{9A78167F-AB23-322D-83B5-5BEBE3975170}"/>
              </a:ext>
            </a:extLst>
          </p:cNvPr>
          <p:cNvSpPr/>
          <p:nvPr/>
        </p:nvSpPr>
        <p:spPr>
          <a:xfrm>
            <a:off x="7380338" y="1377907"/>
            <a:ext cx="2099666"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28" name="Rectangle 27">
            <a:extLst>
              <a:ext uri="{FF2B5EF4-FFF2-40B4-BE49-F238E27FC236}">
                <a16:creationId xmlns:a16="http://schemas.microsoft.com/office/drawing/2014/main" id="{4554363C-EDBC-E8B2-4B48-13C819970347}"/>
              </a:ext>
            </a:extLst>
          </p:cNvPr>
          <p:cNvSpPr/>
          <p:nvPr/>
        </p:nvSpPr>
        <p:spPr>
          <a:xfrm>
            <a:off x="9714506" y="1377907"/>
            <a:ext cx="2099665" cy="548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34" name="Text Placeholder 32">
            <a:extLst>
              <a:ext uri="{FF2B5EF4-FFF2-40B4-BE49-F238E27FC236}">
                <a16:creationId xmlns:a16="http://schemas.microsoft.com/office/drawing/2014/main" id="{00A291AA-D359-305B-320D-AA4980560D59}"/>
              </a:ext>
            </a:extLst>
          </p:cNvPr>
          <p:cNvSpPr>
            <a:spLocks noGrp="1"/>
          </p:cNvSpPr>
          <p:nvPr userDrawn="1">
            <p:ph type="body" sz="quarter" idx="13"/>
          </p:nvPr>
        </p:nvSpPr>
        <p:spPr>
          <a:xfrm>
            <a:off x="542196" y="1501820"/>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5" name="Text Placeholder 32">
            <a:extLst>
              <a:ext uri="{FF2B5EF4-FFF2-40B4-BE49-F238E27FC236}">
                <a16:creationId xmlns:a16="http://schemas.microsoft.com/office/drawing/2014/main" id="{F127B577-CE61-3ECA-C708-836F263F02A1}"/>
              </a:ext>
            </a:extLst>
          </p:cNvPr>
          <p:cNvSpPr>
            <a:spLocks noGrp="1"/>
          </p:cNvSpPr>
          <p:nvPr>
            <p:ph type="body" sz="quarter" idx="14"/>
          </p:nvPr>
        </p:nvSpPr>
        <p:spPr>
          <a:xfrm>
            <a:off x="2876367" y="1501820"/>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6" name="Text Placeholder 32">
            <a:extLst>
              <a:ext uri="{FF2B5EF4-FFF2-40B4-BE49-F238E27FC236}">
                <a16:creationId xmlns:a16="http://schemas.microsoft.com/office/drawing/2014/main" id="{4E50CAC2-FC4E-CBBD-EC89-9B673D555B9B}"/>
              </a:ext>
            </a:extLst>
          </p:cNvPr>
          <p:cNvSpPr>
            <a:spLocks noGrp="1"/>
          </p:cNvSpPr>
          <p:nvPr>
            <p:ph type="body" sz="quarter" idx="15"/>
          </p:nvPr>
        </p:nvSpPr>
        <p:spPr>
          <a:xfrm>
            <a:off x="5210536" y="1529373"/>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7" name="Text Placeholder 32">
            <a:extLst>
              <a:ext uri="{FF2B5EF4-FFF2-40B4-BE49-F238E27FC236}">
                <a16:creationId xmlns:a16="http://schemas.microsoft.com/office/drawing/2014/main" id="{C9608D0B-64E5-C131-879B-D00B08BFD9EB}"/>
              </a:ext>
            </a:extLst>
          </p:cNvPr>
          <p:cNvSpPr>
            <a:spLocks noGrp="1"/>
          </p:cNvSpPr>
          <p:nvPr>
            <p:ph type="body" sz="quarter" idx="16"/>
          </p:nvPr>
        </p:nvSpPr>
        <p:spPr>
          <a:xfrm>
            <a:off x="7544708" y="1529374"/>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8" name="Text Placeholder 32">
            <a:extLst>
              <a:ext uri="{FF2B5EF4-FFF2-40B4-BE49-F238E27FC236}">
                <a16:creationId xmlns:a16="http://schemas.microsoft.com/office/drawing/2014/main" id="{29A03164-9138-C679-569A-0FE41C9865E2}"/>
              </a:ext>
            </a:extLst>
          </p:cNvPr>
          <p:cNvSpPr>
            <a:spLocks noGrp="1"/>
          </p:cNvSpPr>
          <p:nvPr>
            <p:ph type="body" sz="quarter" idx="17"/>
          </p:nvPr>
        </p:nvSpPr>
        <p:spPr>
          <a:xfrm>
            <a:off x="9878875" y="1529374"/>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9" name="Text Placeholder 32">
            <a:extLst>
              <a:ext uri="{FF2B5EF4-FFF2-40B4-BE49-F238E27FC236}">
                <a16:creationId xmlns:a16="http://schemas.microsoft.com/office/drawing/2014/main" id="{D7F4B0DE-BB68-EDBC-06B9-80D03B75513B}"/>
              </a:ext>
            </a:extLst>
          </p:cNvPr>
          <p:cNvSpPr>
            <a:spLocks noGrp="1"/>
          </p:cNvSpPr>
          <p:nvPr>
            <p:ph type="body" sz="quarter" idx="18"/>
          </p:nvPr>
        </p:nvSpPr>
        <p:spPr>
          <a:xfrm>
            <a:off x="542196" y="4036746"/>
            <a:ext cx="1770927" cy="2549249"/>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0" name="Text Placeholder 32">
            <a:extLst>
              <a:ext uri="{FF2B5EF4-FFF2-40B4-BE49-F238E27FC236}">
                <a16:creationId xmlns:a16="http://schemas.microsoft.com/office/drawing/2014/main" id="{60A4BCDC-D98B-4233-4A17-0D78CAD1E6AA}"/>
              </a:ext>
            </a:extLst>
          </p:cNvPr>
          <p:cNvSpPr>
            <a:spLocks noGrp="1"/>
          </p:cNvSpPr>
          <p:nvPr>
            <p:ph type="body" sz="quarter" idx="19"/>
          </p:nvPr>
        </p:nvSpPr>
        <p:spPr>
          <a:xfrm>
            <a:off x="2876367" y="4059006"/>
            <a:ext cx="1770927" cy="2549249"/>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1" name="Text Placeholder 32">
            <a:extLst>
              <a:ext uri="{FF2B5EF4-FFF2-40B4-BE49-F238E27FC236}">
                <a16:creationId xmlns:a16="http://schemas.microsoft.com/office/drawing/2014/main" id="{8ED87435-5BD2-BCD5-B65B-17C4A2588443}"/>
              </a:ext>
            </a:extLst>
          </p:cNvPr>
          <p:cNvSpPr>
            <a:spLocks noGrp="1"/>
          </p:cNvSpPr>
          <p:nvPr>
            <p:ph type="body" sz="quarter" idx="20"/>
          </p:nvPr>
        </p:nvSpPr>
        <p:spPr>
          <a:xfrm>
            <a:off x="5210536" y="4054000"/>
            <a:ext cx="1770927" cy="2549249"/>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2" name="Text Placeholder 32">
            <a:extLst>
              <a:ext uri="{FF2B5EF4-FFF2-40B4-BE49-F238E27FC236}">
                <a16:creationId xmlns:a16="http://schemas.microsoft.com/office/drawing/2014/main" id="{5354DFCC-9750-6456-8C84-9A74C04FCA45}"/>
              </a:ext>
            </a:extLst>
          </p:cNvPr>
          <p:cNvSpPr>
            <a:spLocks noGrp="1"/>
          </p:cNvSpPr>
          <p:nvPr>
            <p:ph type="body" sz="quarter" idx="21"/>
          </p:nvPr>
        </p:nvSpPr>
        <p:spPr>
          <a:xfrm>
            <a:off x="7544708" y="4054001"/>
            <a:ext cx="1770927" cy="2549249"/>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3" name="Text Placeholder 32">
            <a:extLst>
              <a:ext uri="{FF2B5EF4-FFF2-40B4-BE49-F238E27FC236}">
                <a16:creationId xmlns:a16="http://schemas.microsoft.com/office/drawing/2014/main" id="{912E4D6B-C290-A116-DE8C-E47902136C80}"/>
              </a:ext>
            </a:extLst>
          </p:cNvPr>
          <p:cNvSpPr>
            <a:spLocks noGrp="1"/>
          </p:cNvSpPr>
          <p:nvPr>
            <p:ph type="body" sz="quarter" idx="22"/>
          </p:nvPr>
        </p:nvSpPr>
        <p:spPr>
          <a:xfrm>
            <a:off x="9878875" y="4036746"/>
            <a:ext cx="1770927" cy="2549249"/>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11" name="Picture Placeholder 3">
            <a:extLst>
              <a:ext uri="{FF2B5EF4-FFF2-40B4-BE49-F238E27FC236}">
                <a16:creationId xmlns:a16="http://schemas.microsoft.com/office/drawing/2014/main" id="{22D61408-A211-CD28-55CC-039E862903BA}"/>
              </a:ext>
            </a:extLst>
          </p:cNvPr>
          <p:cNvSpPr>
            <a:spLocks noGrp="1"/>
          </p:cNvSpPr>
          <p:nvPr>
            <p:ph type="pic" sz="quarter" idx="23"/>
          </p:nvPr>
        </p:nvSpPr>
        <p:spPr>
          <a:xfrm>
            <a:off x="377824" y="2505436"/>
            <a:ext cx="2099668"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2" name="Picture Placeholder 3">
            <a:extLst>
              <a:ext uri="{FF2B5EF4-FFF2-40B4-BE49-F238E27FC236}">
                <a16:creationId xmlns:a16="http://schemas.microsoft.com/office/drawing/2014/main" id="{57649CEB-726E-1481-B0ED-49431A174FCF}"/>
              </a:ext>
            </a:extLst>
          </p:cNvPr>
          <p:cNvSpPr>
            <a:spLocks noGrp="1"/>
          </p:cNvSpPr>
          <p:nvPr>
            <p:ph type="pic" sz="quarter" idx="24"/>
          </p:nvPr>
        </p:nvSpPr>
        <p:spPr>
          <a:xfrm>
            <a:off x="2711996" y="2505436"/>
            <a:ext cx="2099668"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5" name="Picture Placeholder 3">
            <a:extLst>
              <a:ext uri="{FF2B5EF4-FFF2-40B4-BE49-F238E27FC236}">
                <a16:creationId xmlns:a16="http://schemas.microsoft.com/office/drawing/2014/main" id="{AD5B296B-D08A-7263-04CD-00A7CE676259}"/>
              </a:ext>
            </a:extLst>
          </p:cNvPr>
          <p:cNvSpPr>
            <a:spLocks noGrp="1"/>
          </p:cNvSpPr>
          <p:nvPr>
            <p:ph type="pic" sz="quarter" idx="25"/>
          </p:nvPr>
        </p:nvSpPr>
        <p:spPr>
          <a:xfrm>
            <a:off x="5046167" y="2505436"/>
            <a:ext cx="2099666"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6" name="Picture Placeholder 3">
            <a:extLst>
              <a:ext uri="{FF2B5EF4-FFF2-40B4-BE49-F238E27FC236}">
                <a16:creationId xmlns:a16="http://schemas.microsoft.com/office/drawing/2014/main" id="{0D05DC0C-D79D-0AE9-B889-3002EB01941A}"/>
              </a:ext>
            </a:extLst>
          </p:cNvPr>
          <p:cNvSpPr>
            <a:spLocks noGrp="1"/>
          </p:cNvSpPr>
          <p:nvPr>
            <p:ph type="pic" sz="quarter" idx="26"/>
          </p:nvPr>
        </p:nvSpPr>
        <p:spPr>
          <a:xfrm>
            <a:off x="7380337" y="2505436"/>
            <a:ext cx="2099665"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7" name="Picture Placeholder 3">
            <a:extLst>
              <a:ext uri="{FF2B5EF4-FFF2-40B4-BE49-F238E27FC236}">
                <a16:creationId xmlns:a16="http://schemas.microsoft.com/office/drawing/2014/main" id="{A5DD9892-FF46-3BD5-B3F8-E3AED3D56E1C}"/>
              </a:ext>
            </a:extLst>
          </p:cNvPr>
          <p:cNvSpPr>
            <a:spLocks noGrp="1"/>
          </p:cNvSpPr>
          <p:nvPr>
            <p:ph type="pic" sz="quarter" idx="27"/>
          </p:nvPr>
        </p:nvSpPr>
        <p:spPr>
          <a:xfrm>
            <a:off x="9714507" y="2505436"/>
            <a:ext cx="2099664" cy="1371600"/>
          </a:xfrm>
          <a:solidFill>
            <a:schemeClr val="bg1">
              <a:lumMod val="85000"/>
            </a:schemeClr>
          </a:solidFill>
        </p:spPr>
        <p:txBody>
          <a:bodyPr/>
          <a:lstStyle>
            <a:lvl1pPr>
              <a:defRPr>
                <a:solidFill>
                  <a:srgbClr val="0C2340"/>
                </a:solidFill>
              </a:defRPr>
            </a:lvl1pPr>
          </a:lstStyle>
          <a:p>
            <a:r>
              <a:rPr lang="en-US"/>
              <a:t>Click icon to add picture</a:t>
            </a:r>
          </a:p>
        </p:txBody>
      </p:sp>
    </p:spTree>
    <p:extLst>
      <p:ext uri="{BB962C8B-B14F-4D97-AF65-F5344CB8AC3E}">
        <p14:creationId xmlns:p14="http://schemas.microsoft.com/office/powerpoint/2010/main" val="23220741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Column with Images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0FBC-C9B2-B11F-106F-0652DBAB06D5}"/>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12486EB1-930D-C659-2602-48915B087445}"/>
              </a:ext>
            </a:extLst>
          </p:cNvPr>
          <p:cNvSpPr/>
          <p:nvPr/>
        </p:nvSpPr>
        <p:spPr>
          <a:xfrm>
            <a:off x="384387" y="1572783"/>
            <a:ext cx="2103120" cy="52915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3" name="Rectangle 12">
            <a:extLst>
              <a:ext uri="{FF2B5EF4-FFF2-40B4-BE49-F238E27FC236}">
                <a16:creationId xmlns:a16="http://schemas.microsoft.com/office/drawing/2014/main" id="{E8931FB5-652A-5032-2033-6111F410DF8A}"/>
              </a:ext>
            </a:extLst>
          </p:cNvPr>
          <p:cNvSpPr/>
          <p:nvPr/>
        </p:nvSpPr>
        <p:spPr>
          <a:xfrm>
            <a:off x="2728347" y="1572783"/>
            <a:ext cx="2103120" cy="5291524"/>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18" name="Rectangle 17">
            <a:extLst>
              <a:ext uri="{FF2B5EF4-FFF2-40B4-BE49-F238E27FC236}">
                <a16:creationId xmlns:a16="http://schemas.microsoft.com/office/drawing/2014/main" id="{95A4634B-EA3A-FFCB-31A9-49DFFD610CE9}"/>
              </a:ext>
            </a:extLst>
          </p:cNvPr>
          <p:cNvSpPr/>
          <p:nvPr/>
        </p:nvSpPr>
        <p:spPr>
          <a:xfrm>
            <a:off x="5072307" y="1572783"/>
            <a:ext cx="2103120" cy="5291524"/>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23" name="Rectangle 22">
            <a:extLst>
              <a:ext uri="{FF2B5EF4-FFF2-40B4-BE49-F238E27FC236}">
                <a16:creationId xmlns:a16="http://schemas.microsoft.com/office/drawing/2014/main" id="{9A78167F-AB23-322D-83B5-5BEBE3975170}"/>
              </a:ext>
            </a:extLst>
          </p:cNvPr>
          <p:cNvSpPr/>
          <p:nvPr/>
        </p:nvSpPr>
        <p:spPr>
          <a:xfrm>
            <a:off x="7416267" y="1589082"/>
            <a:ext cx="2099668" cy="52915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28" name="Rectangle 27">
            <a:extLst>
              <a:ext uri="{FF2B5EF4-FFF2-40B4-BE49-F238E27FC236}">
                <a16:creationId xmlns:a16="http://schemas.microsoft.com/office/drawing/2014/main" id="{4554363C-EDBC-E8B2-4B48-13C819970347}"/>
              </a:ext>
            </a:extLst>
          </p:cNvPr>
          <p:cNvSpPr/>
          <p:nvPr/>
        </p:nvSpPr>
        <p:spPr>
          <a:xfrm>
            <a:off x="9756775" y="1572783"/>
            <a:ext cx="2103120" cy="52915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34" name="Text Placeholder 32">
            <a:extLst>
              <a:ext uri="{FF2B5EF4-FFF2-40B4-BE49-F238E27FC236}">
                <a16:creationId xmlns:a16="http://schemas.microsoft.com/office/drawing/2014/main" id="{00A291AA-D359-305B-320D-AA4980560D59}"/>
              </a:ext>
            </a:extLst>
          </p:cNvPr>
          <p:cNvSpPr>
            <a:spLocks noGrp="1"/>
          </p:cNvSpPr>
          <p:nvPr userDrawn="1">
            <p:ph type="body" sz="quarter" idx="13"/>
          </p:nvPr>
        </p:nvSpPr>
        <p:spPr>
          <a:xfrm>
            <a:off x="550484" y="1853468"/>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5" name="Text Placeholder 32">
            <a:extLst>
              <a:ext uri="{FF2B5EF4-FFF2-40B4-BE49-F238E27FC236}">
                <a16:creationId xmlns:a16="http://schemas.microsoft.com/office/drawing/2014/main" id="{F127B577-CE61-3ECA-C708-836F263F02A1}"/>
              </a:ext>
            </a:extLst>
          </p:cNvPr>
          <p:cNvSpPr>
            <a:spLocks noGrp="1"/>
          </p:cNvSpPr>
          <p:nvPr>
            <p:ph type="body" sz="quarter" idx="14"/>
          </p:nvPr>
        </p:nvSpPr>
        <p:spPr>
          <a:xfrm>
            <a:off x="2894444" y="1853468"/>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6" name="Text Placeholder 32">
            <a:extLst>
              <a:ext uri="{FF2B5EF4-FFF2-40B4-BE49-F238E27FC236}">
                <a16:creationId xmlns:a16="http://schemas.microsoft.com/office/drawing/2014/main" id="{4E50CAC2-FC4E-CBBD-EC89-9B673D555B9B}"/>
              </a:ext>
            </a:extLst>
          </p:cNvPr>
          <p:cNvSpPr>
            <a:spLocks noGrp="1"/>
          </p:cNvSpPr>
          <p:nvPr>
            <p:ph type="body" sz="quarter" idx="15"/>
          </p:nvPr>
        </p:nvSpPr>
        <p:spPr>
          <a:xfrm>
            <a:off x="5238404" y="1853468"/>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7" name="Text Placeholder 32">
            <a:extLst>
              <a:ext uri="{FF2B5EF4-FFF2-40B4-BE49-F238E27FC236}">
                <a16:creationId xmlns:a16="http://schemas.microsoft.com/office/drawing/2014/main" id="{C9608D0B-64E5-C131-879B-D00B08BFD9EB}"/>
              </a:ext>
            </a:extLst>
          </p:cNvPr>
          <p:cNvSpPr>
            <a:spLocks noGrp="1"/>
          </p:cNvSpPr>
          <p:nvPr>
            <p:ph type="body" sz="quarter" idx="16"/>
          </p:nvPr>
        </p:nvSpPr>
        <p:spPr>
          <a:xfrm>
            <a:off x="7580638" y="1853468"/>
            <a:ext cx="1770927" cy="870235"/>
          </a:xfrm>
        </p:spPr>
        <p:txBody>
          <a:bodyPr anchor="ctr" anchorCtr="0"/>
          <a:lstStyle>
            <a:lvl1pPr>
              <a:defRPr sz="1800">
                <a:solidFill>
                  <a:schemeClr val="bg1"/>
                </a:solidFill>
              </a:defRPr>
            </a:lvl1pPr>
          </a:lstStyle>
          <a:p>
            <a:pPr lvl="0">
              <a:spcBef>
                <a:spcPts val="0"/>
              </a:spcBef>
              <a:spcAft>
                <a:spcPts val="1600"/>
              </a:spcAft>
            </a:pPr>
            <a:r>
              <a:rPr lang="en-US"/>
              <a:t>Click to edit Master text styles</a:t>
            </a:r>
          </a:p>
        </p:txBody>
      </p:sp>
      <p:sp>
        <p:nvSpPr>
          <p:cNvPr id="38" name="Text Placeholder 32">
            <a:extLst>
              <a:ext uri="{FF2B5EF4-FFF2-40B4-BE49-F238E27FC236}">
                <a16:creationId xmlns:a16="http://schemas.microsoft.com/office/drawing/2014/main" id="{29A03164-9138-C679-569A-0FE41C9865E2}"/>
              </a:ext>
            </a:extLst>
          </p:cNvPr>
          <p:cNvSpPr>
            <a:spLocks noGrp="1"/>
          </p:cNvSpPr>
          <p:nvPr>
            <p:ph type="body" sz="quarter" idx="17"/>
          </p:nvPr>
        </p:nvSpPr>
        <p:spPr>
          <a:xfrm>
            <a:off x="9922872" y="1853468"/>
            <a:ext cx="1770927" cy="870235"/>
          </a:xfrm>
        </p:spPr>
        <p:txBody>
          <a:bodyPr anchor="ctr" anchorCtr="0"/>
          <a:lstStyle>
            <a:lvl1pPr>
              <a:defRPr sz="1800">
                <a:solidFill>
                  <a:srgbClr val="FFFFFF"/>
                </a:solidFill>
              </a:defRPr>
            </a:lvl1pPr>
          </a:lstStyle>
          <a:p>
            <a:pPr lvl="0">
              <a:spcBef>
                <a:spcPts val="0"/>
              </a:spcBef>
              <a:spcAft>
                <a:spcPts val="1600"/>
              </a:spcAft>
            </a:pPr>
            <a:r>
              <a:rPr lang="en-US"/>
              <a:t>Click to edit Master text styles</a:t>
            </a:r>
          </a:p>
        </p:txBody>
      </p:sp>
      <p:sp>
        <p:nvSpPr>
          <p:cNvPr id="39" name="Text Placeholder 32">
            <a:extLst>
              <a:ext uri="{FF2B5EF4-FFF2-40B4-BE49-F238E27FC236}">
                <a16:creationId xmlns:a16="http://schemas.microsoft.com/office/drawing/2014/main" id="{D7F4B0DE-BB68-EDBC-06B9-80D03B75513B}"/>
              </a:ext>
            </a:extLst>
          </p:cNvPr>
          <p:cNvSpPr>
            <a:spLocks noGrp="1"/>
          </p:cNvSpPr>
          <p:nvPr>
            <p:ph type="body" sz="quarter" idx="18"/>
          </p:nvPr>
        </p:nvSpPr>
        <p:spPr>
          <a:xfrm>
            <a:off x="550484" y="4352081"/>
            <a:ext cx="1770927" cy="2233914"/>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0" name="Text Placeholder 32">
            <a:extLst>
              <a:ext uri="{FF2B5EF4-FFF2-40B4-BE49-F238E27FC236}">
                <a16:creationId xmlns:a16="http://schemas.microsoft.com/office/drawing/2014/main" id="{60A4BCDC-D98B-4233-4A17-0D78CAD1E6AA}"/>
              </a:ext>
            </a:extLst>
          </p:cNvPr>
          <p:cNvSpPr>
            <a:spLocks noGrp="1"/>
          </p:cNvSpPr>
          <p:nvPr>
            <p:ph type="body" sz="quarter" idx="19"/>
          </p:nvPr>
        </p:nvSpPr>
        <p:spPr>
          <a:xfrm>
            <a:off x="2894444" y="4374341"/>
            <a:ext cx="1770927" cy="2233914"/>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1" name="Text Placeholder 32">
            <a:extLst>
              <a:ext uri="{FF2B5EF4-FFF2-40B4-BE49-F238E27FC236}">
                <a16:creationId xmlns:a16="http://schemas.microsoft.com/office/drawing/2014/main" id="{8ED87435-5BD2-BCD5-B65B-17C4A2588443}"/>
              </a:ext>
            </a:extLst>
          </p:cNvPr>
          <p:cNvSpPr>
            <a:spLocks noGrp="1"/>
          </p:cNvSpPr>
          <p:nvPr>
            <p:ph type="body" sz="quarter" idx="20"/>
          </p:nvPr>
        </p:nvSpPr>
        <p:spPr>
          <a:xfrm>
            <a:off x="5238404" y="4369335"/>
            <a:ext cx="1770927" cy="2233914"/>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2" name="Text Placeholder 32">
            <a:extLst>
              <a:ext uri="{FF2B5EF4-FFF2-40B4-BE49-F238E27FC236}">
                <a16:creationId xmlns:a16="http://schemas.microsoft.com/office/drawing/2014/main" id="{5354DFCC-9750-6456-8C84-9A74C04FCA45}"/>
              </a:ext>
            </a:extLst>
          </p:cNvPr>
          <p:cNvSpPr>
            <a:spLocks noGrp="1"/>
          </p:cNvSpPr>
          <p:nvPr>
            <p:ph type="body" sz="quarter" idx="21"/>
          </p:nvPr>
        </p:nvSpPr>
        <p:spPr>
          <a:xfrm>
            <a:off x="7580638" y="4369336"/>
            <a:ext cx="1770927" cy="2233914"/>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3" name="Text Placeholder 32">
            <a:extLst>
              <a:ext uri="{FF2B5EF4-FFF2-40B4-BE49-F238E27FC236}">
                <a16:creationId xmlns:a16="http://schemas.microsoft.com/office/drawing/2014/main" id="{912E4D6B-C290-A116-DE8C-E47902136C80}"/>
              </a:ext>
            </a:extLst>
          </p:cNvPr>
          <p:cNvSpPr>
            <a:spLocks noGrp="1"/>
          </p:cNvSpPr>
          <p:nvPr>
            <p:ph type="body" sz="quarter" idx="22"/>
          </p:nvPr>
        </p:nvSpPr>
        <p:spPr>
          <a:xfrm>
            <a:off x="9922872" y="4352081"/>
            <a:ext cx="1770927" cy="2233914"/>
          </a:xfrm>
        </p:spPr>
        <p:txBody>
          <a:bodyPr anchor="t" anchorCtr="0"/>
          <a:lstStyle>
            <a:lvl1pPr>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44" name="Rectangle 43">
            <a:extLst>
              <a:ext uri="{FF2B5EF4-FFF2-40B4-BE49-F238E27FC236}">
                <a16:creationId xmlns:a16="http://schemas.microsoft.com/office/drawing/2014/main" id="{2EDC114C-4576-3F5C-4D44-033D19BECACC}"/>
              </a:ext>
            </a:extLst>
          </p:cNvPr>
          <p:cNvSpPr/>
          <p:nvPr userDrawn="1"/>
        </p:nvSpPr>
        <p:spPr>
          <a:xfrm flipH="1">
            <a:off x="1207347" y="1309794"/>
            <a:ext cx="457200" cy="457200"/>
          </a:xfrm>
          <a:prstGeom prst="rect">
            <a:avLst/>
          </a:prstGeom>
          <a:solidFill>
            <a:srgbClr val="00857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Invention" panose="020B0503020008020204" pitchFamily="34" charset="0"/>
                <a:ea typeface="+mn-ea"/>
                <a:cs typeface="+mn-cs"/>
              </a:rPr>
              <a:t>1</a:t>
            </a:r>
          </a:p>
        </p:txBody>
      </p:sp>
      <p:sp>
        <p:nvSpPr>
          <p:cNvPr id="3" name="Rectangle 2">
            <a:extLst>
              <a:ext uri="{FF2B5EF4-FFF2-40B4-BE49-F238E27FC236}">
                <a16:creationId xmlns:a16="http://schemas.microsoft.com/office/drawing/2014/main" id="{7879F6F7-5DB2-28A2-A6D1-42D456A65685}"/>
              </a:ext>
            </a:extLst>
          </p:cNvPr>
          <p:cNvSpPr/>
          <p:nvPr userDrawn="1"/>
        </p:nvSpPr>
        <p:spPr>
          <a:xfrm flipH="1">
            <a:off x="3551307" y="1309794"/>
            <a:ext cx="457200" cy="457200"/>
          </a:xfrm>
          <a:prstGeom prst="rect">
            <a:avLst/>
          </a:prstGeom>
          <a:solidFill>
            <a:srgbClr val="0C234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Invention" panose="020B0503020008020204" pitchFamily="34" charset="0"/>
                <a:ea typeface="+mn-ea"/>
                <a:cs typeface="+mn-cs"/>
              </a:rPr>
              <a:t>2</a:t>
            </a:r>
          </a:p>
        </p:txBody>
      </p:sp>
      <p:sp>
        <p:nvSpPr>
          <p:cNvPr id="4" name="Rectangle 3">
            <a:extLst>
              <a:ext uri="{FF2B5EF4-FFF2-40B4-BE49-F238E27FC236}">
                <a16:creationId xmlns:a16="http://schemas.microsoft.com/office/drawing/2014/main" id="{E5E18C22-D501-8ADD-F462-1AB214EE5027}"/>
              </a:ext>
            </a:extLst>
          </p:cNvPr>
          <p:cNvSpPr/>
          <p:nvPr userDrawn="1"/>
        </p:nvSpPr>
        <p:spPr>
          <a:xfrm flipH="1">
            <a:off x="5895267" y="1309794"/>
            <a:ext cx="457200" cy="457200"/>
          </a:xfrm>
          <a:prstGeom prst="rect">
            <a:avLst/>
          </a:prstGeom>
          <a:solidFill>
            <a:srgbClr val="6ECEB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Invention" panose="020B0503020008020204" pitchFamily="34" charset="0"/>
                <a:ea typeface="+mn-ea"/>
                <a:cs typeface="+mn-cs"/>
              </a:rPr>
              <a:t>3</a:t>
            </a:r>
          </a:p>
        </p:txBody>
      </p:sp>
      <p:sp>
        <p:nvSpPr>
          <p:cNvPr id="5" name="Rectangle 4">
            <a:extLst>
              <a:ext uri="{FF2B5EF4-FFF2-40B4-BE49-F238E27FC236}">
                <a16:creationId xmlns:a16="http://schemas.microsoft.com/office/drawing/2014/main" id="{64B990EA-826D-DDF4-6218-ED315A78DB7E}"/>
              </a:ext>
            </a:extLst>
          </p:cNvPr>
          <p:cNvSpPr/>
          <p:nvPr userDrawn="1"/>
        </p:nvSpPr>
        <p:spPr>
          <a:xfrm flipH="1">
            <a:off x="8237501" y="1309794"/>
            <a:ext cx="457200" cy="457200"/>
          </a:xfrm>
          <a:prstGeom prst="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vention" panose="020B0503020008020204" pitchFamily="34" charset="0"/>
                <a:ea typeface="+mn-ea"/>
                <a:cs typeface="+mn-cs"/>
              </a:rPr>
              <a:t>4</a:t>
            </a:r>
          </a:p>
        </p:txBody>
      </p:sp>
      <p:sp>
        <p:nvSpPr>
          <p:cNvPr id="6" name="Rectangle 5">
            <a:extLst>
              <a:ext uri="{FF2B5EF4-FFF2-40B4-BE49-F238E27FC236}">
                <a16:creationId xmlns:a16="http://schemas.microsoft.com/office/drawing/2014/main" id="{2CB520EB-8B94-C05C-8784-F70E4F4F4A2B}"/>
              </a:ext>
            </a:extLst>
          </p:cNvPr>
          <p:cNvSpPr/>
          <p:nvPr userDrawn="1"/>
        </p:nvSpPr>
        <p:spPr>
          <a:xfrm flipH="1">
            <a:off x="10579735" y="1309794"/>
            <a:ext cx="457200" cy="457200"/>
          </a:xfrm>
          <a:prstGeom prst="rect">
            <a:avLst/>
          </a:prstGeom>
          <a:solidFill>
            <a:schemeClr val="accent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Invention" panose="020B0503020008020204" pitchFamily="34" charset="0"/>
                <a:ea typeface="+mn-ea"/>
                <a:cs typeface="+mn-cs"/>
              </a:rPr>
              <a:t>5</a:t>
            </a:r>
          </a:p>
        </p:txBody>
      </p:sp>
      <p:sp>
        <p:nvSpPr>
          <p:cNvPr id="7" name="Picture Placeholder 3">
            <a:extLst>
              <a:ext uri="{FF2B5EF4-FFF2-40B4-BE49-F238E27FC236}">
                <a16:creationId xmlns:a16="http://schemas.microsoft.com/office/drawing/2014/main" id="{F3007F99-E663-2875-FDAA-AB1D5B62818F}"/>
              </a:ext>
            </a:extLst>
          </p:cNvPr>
          <p:cNvSpPr>
            <a:spLocks noGrp="1"/>
          </p:cNvSpPr>
          <p:nvPr>
            <p:ph type="pic" sz="quarter" idx="23"/>
          </p:nvPr>
        </p:nvSpPr>
        <p:spPr>
          <a:xfrm>
            <a:off x="384387" y="2863244"/>
            <a:ext cx="2103120"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0" name="Picture Placeholder 3">
            <a:extLst>
              <a:ext uri="{FF2B5EF4-FFF2-40B4-BE49-F238E27FC236}">
                <a16:creationId xmlns:a16="http://schemas.microsoft.com/office/drawing/2014/main" id="{38E4BDD1-A3EA-302F-15E5-06D3E10BD7FD}"/>
              </a:ext>
            </a:extLst>
          </p:cNvPr>
          <p:cNvSpPr>
            <a:spLocks noGrp="1"/>
          </p:cNvSpPr>
          <p:nvPr>
            <p:ph type="pic" sz="quarter" idx="24"/>
          </p:nvPr>
        </p:nvSpPr>
        <p:spPr>
          <a:xfrm>
            <a:off x="2728347" y="2863244"/>
            <a:ext cx="2103120"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1" name="Picture Placeholder 3">
            <a:extLst>
              <a:ext uri="{FF2B5EF4-FFF2-40B4-BE49-F238E27FC236}">
                <a16:creationId xmlns:a16="http://schemas.microsoft.com/office/drawing/2014/main" id="{0AC3FBFE-27EF-2F23-856E-DBA03A45146D}"/>
              </a:ext>
            </a:extLst>
          </p:cNvPr>
          <p:cNvSpPr>
            <a:spLocks noGrp="1"/>
          </p:cNvSpPr>
          <p:nvPr>
            <p:ph type="pic" sz="quarter" idx="25"/>
          </p:nvPr>
        </p:nvSpPr>
        <p:spPr>
          <a:xfrm>
            <a:off x="5072307" y="2863244"/>
            <a:ext cx="2103120"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2" name="Picture Placeholder 3">
            <a:extLst>
              <a:ext uri="{FF2B5EF4-FFF2-40B4-BE49-F238E27FC236}">
                <a16:creationId xmlns:a16="http://schemas.microsoft.com/office/drawing/2014/main" id="{9854685D-52C5-5B25-2F18-F5B5B541D56E}"/>
              </a:ext>
            </a:extLst>
          </p:cNvPr>
          <p:cNvSpPr>
            <a:spLocks noGrp="1"/>
          </p:cNvSpPr>
          <p:nvPr>
            <p:ph type="pic" sz="quarter" idx="26"/>
          </p:nvPr>
        </p:nvSpPr>
        <p:spPr>
          <a:xfrm>
            <a:off x="7416267" y="2863244"/>
            <a:ext cx="2103120"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15" name="Picture Placeholder 3">
            <a:extLst>
              <a:ext uri="{FF2B5EF4-FFF2-40B4-BE49-F238E27FC236}">
                <a16:creationId xmlns:a16="http://schemas.microsoft.com/office/drawing/2014/main" id="{393B3E96-07DD-B775-BAB5-98450C67DA72}"/>
              </a:ext>
            </a:extLst>
          </p:cNvPr>
          <p:cNvSpPr>
            <a:spLocks noGrp="1"/>
          </p:cNvSpPr>
          <p:nvPr>
            <p:ph type="pic" sz="quarter" idx="27"/>
          </p:nvPr>
        </p:nvSpPr>
        <p:spPr>
          <a:xfrm>
            <a:off x="9756775" y="2863244"/>
            <a:ext cx="2103120" cy="1371600"/>
          </a:xfrm>
          <a:solidFill>
            <a:schemeClr val="bg1">
              <a:lumMod val="85000"/>
            </a:schemeClr>
          </a:solidFill>
        </p:spPr>
        <p:txBody>
          <a:bodyPr/>
          <a:lstStyle>
            <a:lvl1pPr>
              <a:defRPr>
                <a:solidFill>
                  <a:srgbClr val="0C2340"/>
                </a:solidFill>
              </a:defRPr>
            </a:lvl1pPr>
          </a:lstStyle>
          <a:p>
            <a:r>
              <a:rPr lang="en-US"/>
              <a:t>Click icon to add picture</a:t>
            </a:r>
          </a:p>
        </p:txBody>
      </p:sp>
      <p:sp>
        <p:nvSpPr>
          <p:cNvPr id="9" name="Picture Placeholder 57">
            <a:extLst>
              <a:ext uri="{FF2B5EF4-FFF2-40B4-BE49-F238E27FC236}">
                <a16:creationId xmlns:a16="http://schemas.microsoft.com/office/drawing/2014/main" id="{81A7DF6A-5C38-E2F2-5A3D-67335339689D}"/>
              </a:ext>
            </a:extLst>
          </p:cNvPr>
          <p:cNvSpPr>
            <a:spLocks noGrp="1"/>
          </p:cNvSpPr>
          <p:nvPr>
            <p:ph type="pic" sz="quarter" idx="28"/>
          </p:nvPr>
        </p:nvSpPr>
        <p:spPr>
          <a:xfrm>
            <a:off x="5072307" y="2863244"/>
            <a:ext cx="2103120" cy="1371600"/>
          </a:xfrm>
          <a:solidFill>
            <a:schemeClr val="bg1">
              <a:lumMod val="85000"/>
            </a:schemeClr>
          </a:solidFill>
        </p:spPr>
        <p:txBody>
          <a:bodyPr/>
          <a:lstStyle>
            <a:lvl1pPr>
              <a:defRPr>
                <a:solidFill>
                  <a:srgbClr val="0C2340"/>
                </a:solidFill>
              </a:defRPr>
            </a:lvl1pPr>
          </a:lstStyle>
          <a:p>
            <a:r>
              <a:rPr lang="en-US"/>
              <a:t>Click icon to add picture</a:t>
            </a:r>
          </a:p>
        </p:txBody>
      </p:sp>
    </p:spTree>
    <p:extLst>
      <p:ext uri="{BB962C8B-B14F-4D97-AF65-F5344CB8AC3E}">
        <p14:creationId xmlns:p14="http://schemas.microsoft.com/office/powerpoint/2010/main" val="14446938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Six Icons">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3A88C1EB-0AD6-AA6E-D296-300EE525DA07}"/>
              </a:ext>
            </a:extLst>
          </p:cNvPr>
          <p:cNvSpPr>
            <a:spLocks noGrp="1"/>
          </p:cNvSpPr>
          <p:nvPr>
            <p:ph type="pic" sz="quarter" idx="27"/>
          </p:nvPr>
        </p:nvSpPr>
        <p:spPr>
          <a:xfrm>
            <a:off x="6096000" y="1260450"/>
            <a:ext cx="5718175" cy="2168550"/>
          </a:xfrm>
          <a:solidFill>
            <a:schemeClr val="bg1">
              <a:lumMod val="8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21D29A96-ACC9-C0D8-7E50-1CC08E3F73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B1C15C-DFEC-1671-7431-A2A7420D91D3}"/>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AA4EF740-7006-0CE1-4096-D069E0256C9B}"/>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23B5CB67-443B-01E8-A508-429C1D41C63A}"/>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8" name="Rectangle 7">
            <a:extLst>
              <a:ext uri="{FF2B5EF4-FFF2-40B4-BE49-F238E27FC236}">
                <a16:creationId xmlns:a16="http://schemas.microsoft.com/office/drawing/2014/main" id="{9558CC92-BD8F-6519-04B5-03590DA91655}"/>
              </a:ext>
            </a:extLst>
          </p:cNvPr>
          <p:cNvSpPr/>
          <p:nvPr userDrawn="1"/>
        </p:nvSpPr>
        <p:spPr>
          <a:xfrm>
            <a:off x="949032" y="3446970"/>
            <a:ext cx="11243846" cy="2822308"/>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cxnSp>
        <p:nvCxnSpPr>
          <p:cNvPr id="16" name="Straight Connector 15">
            <a:extLst>
              <a:ext uri="{FF2B5EF4-FFF2-40B4-BE49-F238E27FC236}">
                <a16:creationId xmlns:a16="http://schemas.microsoft.com/office/drawing/2014/main" id="{5E2A40B3-29EC-93EF-D16B-34516EE252A7}"/>
              </a:ext>
            </a:extLst>
          </p:cNvPr>
          <p:cNvCxnSpPr>
            <a:cxnSpLocks/>
          </p:cNvCxnSpPr>
          <p:nvPr userDrawn="1"/>
        </p:nvCxnSpPr>
        <p:spPr>
          <a:xfrm>
            <a:off x="1333035" y="5238577"/>
            <a:ext cx="1019951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2C6456-F309-CA87-C4F4-18D314D588FB}"/>
              </a:ext>
            </a:extLst>
          </p:cNvPr>
          <p:cNvCxnSpPr>
            <a:cxnSpLocks/>
          </p:cNvCxnSpPr>
          <p:nvPr userDrawn="1"/>
        </p:nvCxnSpPr>
        <p:spPr>
          <a:xfrm flipV="1">
            <a:off x="4669070" y="4543273"/>
            <a:ext cx="0" cy="14433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AE6A3D-1F59-8313-2EDD-05C31324D7A8}"/>
              </a:ext>
            </a:extLst>
          </p:cNvPr>
          <p:cNvCxnSpPr>
            <a:cxnSpLocks/>
          </p:cNvCxnSpPr>
          <p:nvPr userDrawn="1"/>
        </p:nvCxnSpPr>
        <p:spPr>
          <a:xfrm flipV="1">
            <a:off x="8167773" y="4543273"/>
            <a:ext cx="0" cy="14433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9EC99742-4C0F-71E8-B2E5-D5095B0ABB56}"/>
              </a:ext>
            </a:extLst>
          </p:cNvPr>
          <p:cNvSpPr>
            <a:spLocks noGrp="1"/>
          </p:cNvSpPr>
          <p:nvPr>
            <p:ph type="body" sz="quarter" idx="13"/>
          </p:nvPr>
        </p:nvSpPr>
        <p:spPr>
          <a:xfrm>
            <a:off x="377824" y="1722229"/>
            <a:ext cx="5585653" cy="1307726"/>
          </a:xfrm>
        </p:spPr>
        <p:txBody>
          <a:bodyPr/>
          <a:lstStyle>
            <a:lvl1pPr>
              <a:defRPr sz="2400"/>
            </a:lvl1pPr>
          </a:lstStyle>
          <a:p>
            <a:pPr lvl="0"/>
            <a:r>
              <a:rPr lang="en-US"/>
              <a:t>Click to edit Master text styles</a:t>
            </a:r>
          </a:p>
        </p:txBody>
      </p:sp>
      <p:sp>
        <p:nvSpPr>
          <p:cNvPr id="32" name="Text Placeholder 29">
            <a:extLst>
              <a:ext uri="{FF2B5EF4-FFF2-40B4-BE49-F238E27FC236}">
                <a16:creationId xmlns:a16="http://schemas.microsoft.com/office/drawing/2014/main" id="{7D005F24-5C94-7F6D-52AB-276E7FE61F43}"/>
              </a:ext>
            </a:extLst>
          </p:cNvPr>
          <p:cNvSpPr>
            <a:spLocks noGrp="1"/>
          </p:cNvSpPr>
          <p:nvPr>
            <p:ph type="body" sz="quarter" idx="14"/>
          </p:nvPr>
        </p:nvSpPr>
        <p:spPr>
          <a:xfrm>
            <a:off x="1349269" y="3882195"/>
            <a:ext cx="10197940" cy="493536"/>
          </a:xfrm>
        </p:spPr>
        <p:txBody>
          <a:bodyPr/>
          <a:lstStyle>
            <a:lvl1pPr>
              <a:defRPr sz="2400" b="1">
                <a:solidFill>
                  <a:srgbClr val="FFFFFF"/>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02B9BD05-3AFF-C4A0-37D7-960409D5C6A7}"/>
              </a:ext>
            </a:extLst>
          </p:cNvPr>
          <p:cNvSpPr>
            <a:spLocks noGrp="1"/>
          </p:cNvSpPr>
          <p:nvPr>
            <p:ph type="body" sz="quarter" idx="15"/>
          </p:nvPr>
        </p:nvSpPr>
        <p:spPr>
          <a:xfrm>
            <a:off x="2131127" y="4611356"/>
            <a:ext cx="2414368" cy="493536"/>
          </a:xfrm>
        </p:spPr>
        <p:txBody>
          <a:bodyPr anchor="ctr" anchorCtr="0"/>
          <a:lstStyle>
            <a:lvl1pPr>
              <a:defRPr sz="1800" b="0">
                <a:solidFill>
                  <a:srgbClr val="FFFFFF"/>
                </a:solidFill>
              </a:defRPr>
            </a:lvl1pPr>
          </a:lstStyle>
          <a:p>
            <a:pPr lvl="0"/>
            <a:r>
              <a:rPr lang="en-US"/>
              <a:t>Click to edit Master text styles</a:t>
            </a:r>
          </a:p>
        </p:txBody>
      </p:sp>
      <p:sp>
        <p:nvSpPr>
          <p:cNvPr id="40" name="Text Placeholder 29">
            <a:extLst>
              <a:ext uri="{FF2B5EF4-FFF2-40B4-BE49-F238E27FC236}">
                <a16:creationId xmlns:a16="http://schemas.microsoft.com/office/drawing/2014/main" id="{ADA09F78-B847-72BC-5CBD-9DEBE552B512}"/>
              </a:ext>
            </a:extLst>
          </p:cNvPr>
          <p:cNvSpPr>
            <a:spLocks noGrp="1"/>
          </p:cNvSpPr>
          <p:nvPr>
            <p:ph type="body" sz="quarter" idx="16"/>
          </p:nvPr>
        </p:nvSpPr>
        <p:spPr>
          <a:xfrm>
            <a:off x="5624655" y="4631734"/>
            <a:ext cx="2414368" cy="493536"/>
          </a:xfrm>
        </p:spPr>
        <p:txBody>
          <a:bodyPr anchor="ctr" anchorCtr="0"/>
          <a:lstStyle>
            <a:lvl1pPr>
              <a:defRPr sz="1800" b="0">
                <a:solidFill>
                  <a:srgbClr val="FFFFFF"/>
                </a:solidFill>
              </a:defRPr>
            </a:lvl1pPr>
          </a:lstStyle>
          <a:p>
            <a:pPr lvl="0"/>
            <a:r>
              <a:rPr lang="en-US"/>
              <a:t>Click to edit Master text styles</a:t>
            </a:r>
          </a:p>
        </p:txBody>
      </p:sp>
      <p:sp>
        <p:nvSpPr>
          <p:cNvPr id="41" name="Text Placeholder 29">
            <a:extLst>
              <a:ext uri="{FF2B5EF4-FFF2-40B4-BE49-F238E27FC236}">
                <a16:creationId xmlns:a16="http://schemas.microsoft.com/office/drawing/2014/main" id="{15525EF7-114D-A928-CC6C-5EB1D4403EFC}"/>
              </a:ext>
            </a:extLst>
          </p:cNvPr>
          <p:cNvSpPr>
            <a:spLocks noGrp="1"/>
          </p:cNvSpPr>
          <p:nvPr>
            <p:ph type="body" sz="quarter" idx="17"/>
          </p:nvPr>
        </p:nvSpPr>
        <p:spPr>
          <a:xfrm>
            <a:off x="2131127" y="5406120"/>
            <a:ext cx="2414368" cy="493536"/>
          </a:xfrm>
        </p:spPr>
        <p:txBody>
          <a:bodyPr anchor="ctr" anchorCtr="0"/>
          <a:lstStyle>
            <a:lvl1pPr>
              <a:defRPr sz="1800" b="0">
                <a:solidFill>
                  <a:srgbClr val="FFFFFF"/>
                </a:solidFill>
              </a:defRPr>
            </a:lvl1pPr>
          </a:lstStyle>
          <a:p>
            <a:pPr lvl="0"/>
            <a:r>
              <a:rPr lang="en-US"/>
              <a:t>Click to edit Master text styles</a:t>
            </a:r>
          </a:p>
        </p:txBody>
      </p:sp>
      <p:sp>
        <p:nvSpPr>
          <p:cNvPr id="42" name="Text Placeholder 29">
            <a:extLst>
              <a:ext uri="{FF2B5EF4-FFF2-40B4-BE49-F238E27FC236}">
                <a16:creationId xmlns:a16="http://schemas.microsoft.com/office/drawing/2014/main" id="{8A46C0F9-7074-8549-D545-4DFDE412F1C9}"/>
              </a:ext>
            </a:extLst>
          </p:cNvPr>
          <p:cNvSpPr>
            <a:spLocks noGrp="1"/>
          </p:cNvSpPr>
          <p:nvPr>
            <p:ph type="body" sz="quarter" idx="18"/>
          </p:nvPr>
        </p:nvSpPr>
        <p:spPr>
          <a:xfrm>
            <a:off x="5624655" y="5406120"/>
            <a:ext cx="2414368" cy="493536"/>
          </a:xfrm>
        </p:spPr>
        <p:txBody>
          <a:bodyPr anchor="ctr" anchorCtr="0"/>
          <a:lstStyle>
            <a:lvl1pPr>
              <a:defRPr sz="1800" b="0">
                <a:solidFill>
                  <a:srgbClr val="FFFFFF"/>
                </a:solidFill>
              </a:defRPr>
            </a:lvl1pPr>
          </a:lstStyle>
          <a:p>
            <a:pPr lvl="0"/>
            <a:r>
              <a:rPr lang="en-US"/>
              <a:t>Click to edit Master text styles</a:t>
            </a:r>
          </a:p>
        </p:txBody>
      </p:sp>
      <p:sp>
        <p:nvSpPr>
          <p:cNvPr id="43" name="Text Placeholder 29">
            <a:extLst>
              <a:ext uri="{FF2B5EF4-FFF2-40B4-BE49-F238E27FC236}">
                <a16:creationId xmlns:a16="http://schemas.microsoft.com/office/drawing/2014/main" id="{365FCAFE-B116-59B7-724E-3AA8AA808A27}"/>
              </a:ext>
            </a:extLst>
          </p:cNvPr>
          <p:cNvSpPr>
            <a:spLocks noGrp="1"/>
          </p:cNvSpPr>
          <p:nvPr>
            <p:ph type="body" sz="quarter" idx="19"/>
          </p:nvPr>
        </p:nvSpPr>
        <p:spPr>
          <a:xfrm>
            <a:off x="9118184" y="4634254"/>
            <a:ext cx="2414368" cy="493536"/>
          </a:xfrm>
        </p:spPr>
        <p:txBody>
          <a:bodyPr anchor="ctr" anchorCtr="0"/>
          <a:lstStyle>
            <a:lvl1pPr>
              <a:defRPr sz="1800" b="0">
                <a:solidFill>
                  <a:srgbClr val="FFFFFF"/>
                </a:solidFill>
              </a:defRPr>
            </a:lvl1pPr>
          </a:lstStyle>
          <a:p>
            <a:pPr lvl="0"/>
            <a:r>
              <a:rPr lang="en-US"/>
              <a:t>Click to edit Master text styles</a:t>
            </a:r>
          </a:p>
        </p:txBody>
      </p:sp>
      <p:sp>
        <p:nvSpPr>
          <p:cNvPr id="44" name="Text Placeholder 29">
            <a:extLst>
              <a:ext uri="{FF2B5EF4-FFF2-40B4-BE49-F238E27FC236}">
                <a16:creationId xmlns:a16="http://schemas.microsoft.com/office/drawing/2014/main" id="{F5CFBA2E-1CA2-8C55-B6FC-BC8D19770B53}"/>
              </a:ext>
            </a:extLst>
          </p:cNvPr>
          <p:cNvSpPr>
            <a:spLocks noGrp="1"/>
          </p:cNvSpPr>
          <p:nvPr>
            <p:ph type="body" sz="quarter" idx="20"/>
          </p:nvPr>
        </p:nvSpPr>
        <p:spPr>
          <a:xfrm>
            <a:off x="9118184" y="5409692"/>
            <a:ext cx="2414368" cy="493536"/>
          </a:xfrm>
        </p:spPr>
        <p:txBody>
          <a:bodyPr anchor="ctr" anchorCtr="0"/>
          <a:lstStyle>
            <a:lvl1pPr>
              <a:defRPr sz="1800" b="0">
                <a:solidFill>
                  <a:srgbClr val="FFFFFF"/>
                </a:solidFill>
              </a:defRPr>
            </a:lvl1pPr>
          </a:lstStyle>
          <a:p>
            <a:pPr lvl="0"/>
            <a:r>
              <a:rPr lang="en-US"/>
              <a:t>Click to edit Master text styles</a:t>
            </a:r>
          </a:p>
        </p:txBody>
      </p:sp>
      <p:sp>
        <p:nvSpPr>
          <p:cNvPr id="52" name="Picture Placeholder 45">
            <a:extLst>
              <a:ext uri="{FF2B5EF4-FFF2-40B4-BE49-F238E27FC236}">
                <a16:creationId xmlns:a16="http://schemas.microsoft.com/office/drawing/2014/main" id="{D3CE4B26-35F4-52A0-9DF6-376FC706B825}"/>
              </a:ext>
            </a:extLst>
          </p:cNvPr>
          <p:cNvSpPr>
            <a:spLocks noGrp="1"/>
          </p:cNvSpPr>
          <p:nvPr>
            <p:ph type="pic" sz="quarter" idx="21" hasCustomPrompt="1"/>
          </p:nvPr>
        </p:nvSpPr>
        <p:spPr>
          <a:xfrm>
            <a:off x="1349269" y="4518348"/>
            <a:ext cx="663575" cy="663575"/>
          </a:xfrm>
          <a:solidFill>
            <a:schemeClr val="bg1">
              <a:lumMod val="85000"/>
            </a:schemeClr>
          </a:solidFill>
        </p:spPr>
        <p:txBody>
          <a:bodyPr/>
          <a:lstStyle/>
          <a:p>
            <a:r>
              <a:rPr lang="en-US"/>
              <a:t>Click to add icon</a:t>
            </a:r>
          </a:p>
        </p:txBody>
      </p:sp>
      <p:sp>
        <p:nvSpPr>
          <p:cNvPr id="53" name="Picture Placeholder 45">
            <a:extLst>
              <a:ext uri="{FF2B5EF4-FFF2-40B4-BE49-F238E27FC236}">
                <a16:creationId xmlns:a16="http://schemas.microsoft.com/office/drawing/2014/main" id="{E326DCED-063F-DA1D-41FD-41EDD5C1B66B}"/>
              </a:ext>
            </a:extLst>
          </p:cNvPr>
          <p:cNvSpPr>
            <a:spLocks noGrp="1"/>
          </p:cNvSpPr>
          <p:nvPr>
            <p:ph type="pic" sz="quarter" idx="22" hasCustomPrompt="1"/>
          </p:nvPr>
        </p:nvSpPr>
        <p:spPr>
          <a:xfrm>
            <a:off x="4822347" y="5303228"/>
            <a:ext cx="663575" cy="663575"/>
          </a:xfrm>
          <a:solidFill>
            <a:schemeClr val="bg1">
              <a:lumMod val="85000"/>
            </a:schemeClr>
          </a:solidFill>
        </p:spPr>
        <p:txBody>
          <a:bodyPr/>
          <a:lstStyle/>
          <a:p>
            <a:r>
              <a:rPr lang="en-US"/>
              <a:t>Click to add icon</a:t>
            </a:r>
          </a:p>
        </p:txBody>
      </p:sp>
      <p:sp>
        <p:nvSpPr>
          <p:cNvPr id="54" name="Picture Placeholder 45">
            <a:extLst>
              <a:ext uri="{FF2B5EF4-FFF2-40B4-BE49-F238E27FC236}">
                <a16:creationId xmlns:a16="http://schemas.microsoft.com/office/drawing/2014/main" id="{B7BD1F20-66D4-8CF3-DE23-8A5D49771E1A}"/>
              </a:ext>
            </a:extLst>
          </p:cNvPr>
          <p:cNvSpPr>
            <a:spLocks noGrp="1"/>
          </p:cNvSpPr>
          <p:nvPr>
            <p:ph type="pic" sz="quarter" idx="23" hasCustomPrompt="1"/>
          </p:nvPr>
        </p:nvSpPr>
        <p:spPr>
          <a:xfrm>
            <a:off x="1352625" y="5303228"/>
            <a:ext cx="663575" cy="663575"/>
          </a:xfrm>
          <a:solidFill>
            <a:schemeClr val="bg1">
              <a:lumMod val="85000"/>
            </a:schemeClr>
          </a:solidFill>
        </p:spPr>
        <p:txBody>
          <a:bodyPr/>
          <a:lstStyle/>
          <a:p>
            <a:r>
              <a:rPr lang="en-US"/>
              <a:t>Click to add icon</a:t>
            </a:r>
          </a:p>
        </p:txBody>
      </p:sp>
      <p:sp>
        <p:nvSpPr>
          <p:cNvPr id="55" name="Picture Placeholder 45">
            <a:extLst>
              <a:ext uri="{FF2B5EF4-FFF2-40B4-BE49-F238E27FC236}">
                <a16:creationId xmlns:a16="http://schemas.microsoft.com/office/drawing/2014/main" id="{8FFB6012-94F3-298E-1272-61F1C8818240}"/>
              </a:ext>
            </a:extLst>
          </p:cNvPr>
          <p:cNvSpPr>
            <a:spLocks noGrp="1"/>
          </p:cNvSpPr>
          <p:nvPr>
            <p:ph type="pic" sz="quarter" idx="24" hasCustomPrompt="1"/>
          </p:nvPr>
        </p:nvSpPr>
        <p:spPr>
          <a:xfrm>
            <a:off x="8336385" y="4518348"/>
            <a:ext cx="663575" cy="663575"/>
          </a:xfrm>
          <a:solidFill>
            <a:schemeClr val="bg1">
              <a:lumMod val="85000"/>
            </a:schemeClr>
          </a:solidFill>
        </p:spPr>
        <p:txBody>
          <a:bodyPr/>
          <a:lstStyle/>
          <a:p>
            <a:r>
              <a:rPr lang="en-US"/>
              <a:t>Click to add icon</a:t>
            </a:r>
          </a:p>
        </p:txBody>
      </p:sp>
      <p:sp>
        <p:nvSpPr>
          <p:cNvPr id="56" name="Picture Placeholder 45">
            <a:extLst>
              <a:ext uri="{FF2B5EF4-FFF2-40B4-BE49-F238E27FC236}">
                <a16:creationId xmlns:a16="http://schemas.microsoft.com/office/drawing/2014/main" id="{1F18E35C-E267-3311-B1EB-985B97EC2B53}"/>
              </a:ext>
            </a:extLst>
          </p:cNvPr>
          <p:cNvSpPr>
            <a:spLocks noGrp="1"/>
          </p:cNvSpPr>
          <p:nvPr>
            <p:ph type="pic" sz="quarter" idx="25" hasCustomPrompt="1"/>
          </p:nvPr>
        </p:nvSpPr>
        <p:spPr>
          <a:xfrm>
            <a:off x="4825165" y="4518348"/>
            <a:ext cx="663575" cy="663575"/>
          </a:xfrm>
          <a:solidFill>
            <a:schemeClr val="bg1">
              <a:lumMod val="85000"/>
            </a:schemeClr>
          </a:solidFill>
        </p:spPr>
        <p:txBody>
          <a:bodyPr/>
          <a:lstStyle/>
          <a:p>
            <a:r>
              <a:rPr lang="en-US"/>
              <a:t>Click to add icon</a:t>
            </a:r>
          </a:p>
        </p:txBody>
      </p:sp>
      <p:sp>
        <p:nvSpPr>
          <p:cNvPr id="57" name="Picture Placeholder 45">
            <a:extLst>
              <a:ext uri="{FF2B5EF4-FFF2-40B4-BE49-F238E27FC236}">
                <a16:creationId xmlns:a16="http://schemas.microsoft.com/office/drawing/2014/main" id="{96E2EE47-2929-A2D0-864D-900EBFD70128}"/>
              </a:ext>
            </a:extLst>
          </p:cNvPr>
          <p:cNvSpPr>
            <a:spLocks noGrp="1"/>
          </p:cNvSpPr>
          <p:nvPr>
            <p:ph type="pic" sz="quarter" idx="26" hasCustomPrompt="1"/>
          </p:nvPr>
        </p:nvSpPr>
        <p:spPr>
          <a:xfrm>
            <a:off x="8334537" y="5303228"/>
            <a:ext cx="663575" cy="663575"/>
          </a:xfrm>
          <a:solidFill>
            <a:schemeClr val="bg1">
              <a:lumMod val="85000"/>
            </a:schemeClr>
          </a:solidFill>
        </p:spPr>
        <p:txBody>
          <a:bodyPr/>
          <a:lstStyle/>
          <a:p>
            <a:r>
              <a:rPr lang="en-US"/>
              <a:t>Click to add icon</a:t>
            </a:r>
          </a:p>
        </p:txBody>
      </p:sp>
    </p:spTree>
    <p:extLst>
      <p:ext uri="{BB962C8B-B14F-4D97-AF65-F5344CB8AC3E}">
        <p14:creationId xmlns:p14="http://schemas.microsoft.com/office/powerpoint/2010/main" val="88703526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n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a:xfrm>
            <a:off x="377825" y="377825"/>
            <a:ext cx="11436350" cy="85010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13590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33147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52704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13590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33147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52704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1" name="Picture Placeholder 6">
            <a:extLst>
              <a:ext uri="{FF2B5EF4-FFF2-40B4-BE49-F238E27FC236}">
                <a16:creationId xmlns:a16="http://schemas.microsoft.com/office/drawing/2014/main" id="{F0F2B2CB-3337-458C-8742-CD64EDBB5A7B}"/>
              </a:ext>
            </a:extLst>
          </p:cNvPr>
          <p:cNvSpPr>
            <a:spLocks noGrp="1" noChangeAspect="1"/>
          </p:cNvSpPr>
          <p:nvPr>
            <p:ph type="pic" sz="quarter" idx="26"/>
          </p:nvPr>
        </p:nvSpPr>
        <p:spPr>
          <a:xfrm>
            <a:off x="72261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22" name="Picture Placeholder 6">
            <a:extLst>
              <a:ext uri="{FF2B5EF4-FFF2-40B4-BE49-F238E27FC236}">
                <a16:creationId xmlns:a16="http://schemas.microsoft.com/office/drawing/2014/main" id="{06226EB7-DC79-4415-9F31-120925FC7DB0}"/>
              </a:ext>
            </a:extLst>
          </p:cNvPr>
          <p:cNvSpPr>
            <a:spLocks noGrp="1" noChangeAspect="1"/>
          </p:cNvSpPr>
          <p:nvPr>
            <p:ph type="pic" sz="quarter" idx="27"/>
          </p:nvPr>
        </p:nvSpPr>
        <p:spPr>
          <a:xfrm>
            <a:off x="9181800" y="1925638"/>
            <a:ext cx="1650600" cy="1650600"/>
          </a:xfrm>
          <a:prstGeom prst="rect">
            <a:avLst/>
          </a:prstGeom>
          <a:solidFill>
            <a:schemeClr val="bg1">
              <a:lumMod val="85000"/>
            </a:schemeClr>
          </a:solidFill>
        </p:spPr>
        <p:txBody>
          <a:bodyPr/>
          <a:lstStyle/>
          <a:p>
            <a:r>
              <a:rPr lang="en-US"/>
              <a:t>Click icon to add picture</a:t>
            </a:r>
            <a:endParaRPr lang="en-GB"/>
          </a:p>
        </p:txBody>
      </p:sp>
      <p:sp>
        <p:nvSpPr>
          <p:cNvPr id="26" name="Text Placeholder 17">
            <a:extLst>
              <a:ext uri="{FF2B5EF4-FFF2-40B4-BE49-F238E27FC236}">
                <a16:creationId xmlns:a16="http://schemas.microsoft.com/office/drawing/2014/main" id="{8BD9D58A-9730-4689-82FF-3880AD4EB557}"/>
              </a:ext>
            </a:extLst>
          </p:cNvPr>
          <p:cNvSpPr>
            <a:spLocks noGrp="1"/>
          </p:cNvSpPr>
          <p:nvPr>
            <p:ph type="body" sz="quarter" idx="28"/>
          </p:nvPr>
        </p:nvSpPr>
        <p:spPr>
          <a:xfrm>
            <a:off x="72261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7" name="Text Placeholder 17">
            <a:extLst>
              <a:ext uri="{FF2B5EF4-FFF2-40B4-BE49-F238E27FC236}">
                <a16:creationId xmlns:a16="http://schemas.microsoft.com/office/drawing/2014/main" id="{84FA9470-3E08-4A55-BB56-6A291847C13A}"/>
              </a:ext>
            </a:extLst>
          </p:cNvPr>
          <p:cNvSpPr>
            <a:spLocks noGrp="1"/>
          </p:cNvSpPr>
          <p:nvPr>
            <p:ph type="body" sz="quarter" idx="29"/>
          </p:nvPr>
        </p:nvSpPr>
        <p:spPr>
          <a:xfrm>
            <a:off x="9181800" y="3576238"/>
            <a:ext cx="1650600" cy="252000"/>
          </a:xfrm>
          <a:prstGeom prst="rect">
            <a:avLst/>
          </a:prstGeom>
        </p:spPr>
        <p:txBody>
          <a:bodyPr anchor="ctr"/>
          <a:lstStyle>
            <a:lvl1pPr algn="ctr">
              <a:spcAft>
                <a:spcPts val="0"/>
              </a:spcAft>
              <a:defRPr/>
            </a:lvl1pPr>
          </a:lstStyle>
          <a:p>
            <a:pPr lvl="0"/>
            <a:r>
              <a:rPr lang="en-US"/>
              <a:t>Click to edit Master text styles</a:t>
            </a:r>
          </a:p>
        </p:txBody>
      </p:sp>
      <p:sp>
        <p:nvSpPr>
          <p:cNvPr id="28" name="Picture Placeholder 6">
            <a:extLst>
              <a:ext uri="{FF2B5EF4-FFF2-40B4-BE49-F238E27FC236}">
                <a16:creationId xmlns:a16="http://schemas.microsoft.com/office/drawing/2014/main" id="{74F72C97-0B91-4D13-BC93-502C0DDA63D5}"/>
              </a:ext>
            </a:extLst>
          </p:cNvPr>
          <p:cNvSpPr>
            <a:spLocks noGrp="1" noChangeAspect="1"/>
          </p:cNvSpPr>
          <p:nvPr>
            <p:ph type="pic" sz="quarter" idx="30"/>
          </p:nvPr>
        </p:nvSpPr>
        <p:spPr>
          <a:xfrm>
            <a:off x="13590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29" name="Picture Placeholder 6">
            <a:extLst>
              <a:ext uri="{FF2B5EF4-FFF2-40B4-BE49-F238E27FC236}">
                <a16:creationId xmlns:a16="http://schemas.microsoft.com/office/drawing/2014/main" id="{CA834CB8-8309-40CC-85CB-E847DDFEAA88}"/>
              </a:ext>
            </a:extLst>
          </p:cNvPr>
          <p:cNvSpPr>
            <a:spLocks noGrp="1" noChangeAspect="1"/>
          </p:cNvSpPr>
          <p:nvPr>
            <p:ph type="pic" sz="quarter" idx="31"/>
          </p:nvPr>
        </p:nvSpPr>
        <p:spPr>
          <a:xfrm>
            <a:off x="33147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0" name="Picture Placeholder 6">
            <a:extLst>
              <a:ext uri="{FF2B5EF4-FFF2-40B4-BE49-F238E27FC236}">
                <a16:creationId xmlns:a16="http://schemas.microsoft.com/office/drawing/2014/main" id="{A434F088-0196-49C1-B53B-EC3AFBDEA6FB}"/>
              </a:ext>
            </a:extLst>
          </p:cNvPr>
          <p:cNvSpPr>
            <a:spLocks noGrp="1" noChangeAspect="1"/>
          </p:cNvSpPr>
          <p:nvPr>
            <p:ph type="pic" sz="quarter" idx="32"/>
          </p:nvPr>
        </p:nvSpPr>
        <p:spPr>
          <a:xfrm>
            <a:off x="52704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1" name="Text Placeholder 17">
            <a:extLst>
              <a:ext uri="{FF2B5EF4-FFF2-40B4-BE49-F238E27FC236}">
                <a16:creationId xmlns:a16="http://schemas.microsoft.com/office/drawing/2014/main" id="{AFE4E092-B0F3-402B-9C53-055B7286B5B0}"/>
              </a:ext>
            </a:extLst>
          </p:cNvPr>
          <p:cNvSpPr>
            <a:spLocks noGrp="1"/>
          </p:cNvSpPr>
          <p:nvPr>
            <p:ph type="body" sz="quarter" idx="33"/>
          </p:nvPr>
        </p:nvSpPr>
        <p:spPr>
          <a:xfrm>
            <a:off x="1359000" y="5714188"/>
            <a:ext cx="1650600" cy="252000"/>
          </a:xfrm>
          <a:prstGeom prst="rect">
            <a:avLst/>
          </a:prstGeom>
        </p:spPr>
        <p:txBody>
          <a:bodyPr anchor="ctr"/>
          <a:lstStyle>
            <a:lvl1pPr algn="ctr">
              <a:defRPr/>
            </a:lvl1pPr>
          </a:lstStyle>
          <a:p>
            <a:pPr lvl="0"/>
            <a:r>
              <a:rPr lang="en-US"/>
              <a:t>Click to edit Master text styles</a:t>
            </a:r>
          </a:p>
        </p:txBody>
      </p:sp>
      <p:sp>
        <p:nvSpPr>
          <p:cNvPr id="32" name="Text Placeholder 17">
            <a:extLst>
              <a:ext uri="{FF2B5EF4-FFF2-40B4-BE49-F238E27FC236}">
                <a16:creationId xmlns:a16="http://schemas.microsoft.com/office/drawing/2014/main" id="{D0EEFE8D-FB7E-4184-B179-6802E6985B26}"/>
              </a:ext>
            </a:extLst>
          </p:cNvPr>
          <p:cNvSpPr>
            <a:spLocks noGrp="1"/>
          </p:cNvSpPr>
          <p:nvPr>
            <p:ph type="body" sz="quarter" idx="34"/>
          </p:nvPr>
        </p:nvSpPr>
        <p:spPr>
          <a:xfrm>
            <a:off x="3314700" y="5714188"/>
            <a:ext cx="1650600" cy="252000"/>
          </a:xfrm>
          <a:prstGeom prst="rect">
            <a:avLst/>
          </a:prstGeom>
        </p:spPr>
        <p:txBody>
          <a:bodyPr anchor="ctr"/>
          <a:lstStyle>
            <a:lvl1pPr algn="ctr">
              <a:defRPr/>
            </a:lvl1pPr>
          </a:lstStyle>
          <a:p>
            <a:pPr lvl="0"/>
            <a:r>
              <a:rPr lang="en-US"/>
              <a:t>Click to edit Master text styles</a:t>
            </a:r>
          </a:p>
        </p:txBody>
      </p:sp>
      <p:sp>
        <p:nvSpPr>
          <p:cNvPr id="33" name="Text Placeholder 17">
            <a:extLst>
              <a:ext uri="{FF2B5EF4-FFF2-40B4-BE49-F238E27FC236}">
                <a16:creationId xmlns:a16="http://schemas.microsoft.com/office/drawing/2014/main" id="{13E886F9-8EBE-418C-A9C2-637AD0660219}"/>
              </a:ext>
            </a:extLst>
          </p:cNvPr>
          <p:cNvSpPr>
            <a:spLocks noGrp="1"/>
          </p:cNvSpPr>
          <p:nvPr>
            <p:ph type="body" sz="quarter" idx="35"/>
          </p:nvPr>
        </p:nvSpPr>
        <p:spPr>
          <a:xfrm>
            <a:off x="5270400" y="5714188"/>
            <a:ext cx="1650600" cy="252000"/>
          </a:xfrm>
          <a:prstGeom prst="rect">
            <a:avLst/>
          </a:prstGeom>
        </p:spPr>
        <p:txBody>
          <a:bodyPr anchor="ctr"/>
          <a:lstStyle>
            <a:lvl1pPr algn="ctr">
              <a:defRPr/>
            </a:lvl1pPr>
          </a:lstStyle>
          <a:p>
            <a:pPr lvl="0"/>
            <a:r>
              <a:rPr lang="en-US"/>
              <a:t>Click to edit Master text styles</a:t>
            </a:r>
          </a:p>
        </p:txBody>
      </p:sp>
      <p:sp>
        <p:nvSpPr>
          <p:cNvPr id="34" name="Picture Placeholder 6">
            <a:extLst>
              <a:ext uri="{FF2B5EF4-FFF2-40B4-BE49-F238E27FC236}">
                <a16:creationId xmlns:a16="http://schemas.microsoft.com/office/drawing/2014/main" id="{4E3663E3-789A-40E1-BABF-D31E612525FE}"/>
              </a:ext>
            </a:extLst>
          </p:cNvPr>
          <p:cNvSpPr>
            <a:spLocks noGrp="1" noChangeAspect="1"/>
          </p:cNvSpPr>
          <p:nvPr>
            <p:ph type="pic" sz="quarter" idx="36"/>
          </p:nvPr>
        </p:nvSpPr>
        <p:spPr>
          <a:xfrm>
            <a:off x="72261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5" name="Picture Placeholder 6">
            <a:extLst>
              <a:ext uri="{FF2B5EF4-FFF2-40B4-BE49-F238E27FC236}">
                <a16:creationId xmlns:a16="http://schemas.microsoft.com/office/drawing/2014/main" id="{36EF7152-E16E-465A-A125-AF45D3A0E37A}"/>
              </a:ext>
            </a:extLst>
          </p:cNvPr>
          <p:cNvSpPr>
            <a:spLocks noGrp="1" noChangeAspect="1"/>
          </p:cNvSpPr>
          <p:nvPr>
            <p:ph type="pic" sz="quarter" idx="37"/>
          </p:nvPr>
        </p:nvSpPr>
        <p:spPr>
          <a:xfrm>
            <a:off x="9181800" y="4053600"/>
            <a:ext cx="1650600" cy="1650600"/>
          </a:xfrm>
          <a:prstGeom prst="rect">
            <a:avLst/>
          </a:prstGeom>
          <a:solidFill>
            <a:schemeClr val="bg1">
              <a:lumMod val="85000"/>
            </a:schemeClr>
          </a:solidFill>
        </p:spPr>
        <p:txBody>
          <a:bodyPr/>
          <a:lstStyle/>
          <a:p>
            <a:r>
              <a:rPr lang="en-US"/>
              <a:t>Click icon to add picture</a:t>
            </a:r>
            <a:endParaRPr lang="en-GB"/>
          </a:p>
        </p:txBody>
      </p:sp>
      <p:sp>
        <p:nvSpPr>
          <p:cNvPr id="36" name="Text Placeholder 17">
            <a:extLst>
              <a:ext uri="{FF2B5EF4-FFF2-40B4-BE49-F238E27FC236}">
                <a16:creationId xmlns:a16="http://schemas.microsoft.com/office/drawing/2014/main" id="{A01E7611-82DD-4924-934D-F8701B5CD98A}"/>
              </a:ext>
            </a:extLst>
          </p:cNvPr>
          <p:cNvSpPr>
            <a:spLocks noGrp="1"/>
          </p:cNvSpPr>
          <p:nvPr>
            <p:ph type="body" sz="quarter" idx="38"/>
          </p:nvPr>
        </p:nvSpPr>
        <p:spPr>
          <a:xfrm>
            <a:off x="7226100" y="5714188"/>
            <a:ext cx="1650600" cy="252000"/>
          </a:xfrm>
          <a:prstGeom prst="rect">
            <a:avLst/>
          </a:prstGeom>
        </p:spPr>
        <p:txBody>
          <a:bodyPr anchor="ctr"/>
          <a:lstStyle>
            <a:lvl1pPr algn="ctr">
              <a:defRPr/>
            </a:lvl1pPr>
          </a:lstStyle>
          <a:p>
            <a:pPr lvl="0"/>
            <a:r>
              <a:rPr lang="en-US"/>
              <a:t>Click to edit Master text styles</a:t>
            </a:r>
          </a:p>
        </p:txBody>
      </p:sp>
      <p:sp>
        <p:nvSpPr>
          <p:cNvPr id="37" name="Text Placeholder 17">
            <a:extLst>
              <a:ext uri="{FF2B5EF4-FFF2-40B4-BE49-F238E27FC236}">
                <a16:creationId xmlns:a16="http://schemas.microsoft.com/office/drawing/2014/main" id="{5E1CA1F3-9B65-483E-B0E7-D4BB7ACD4FCD}"/>
              </a:ext>
            </a:extLst>
          </p:cNvPr>
          <p:cNvSpPr>
            <a:spLocks noGrp="1"/>
          </p:cNvSpPr>
          <p:nvPr>
            <p:ph type="body" sz="quarter" idx="39"/>
          </p:nvPr>
        </p:nvSpPr>
        <p:spPr>
          <a:xfrm>
            <a:off x="9181800" y="5714188"/>
            <a:ext cx="1650600" cy="252000"/>
          </a:xfrm>
          <a:prstGeom prst="rect">
            <a:avLst/>
          </a:prstGeom>
        </p:spPr>
        <p:txBody>
          <a:bodyPr anchor="ctr"/>
          <a:lstStyle>
            <a:lvl1pPr algn="ctr">
              <a:defRPr/>
            </a:lvl1pPr>
          </a:lstStyle>
          <a:p>
            <a:pPr lvl="0"/>
            <a:r>
              <a:rPr lang="en-US"/>
              <a:t>Click to edit Master text styles</a:t>
            </a:r>
          </a:p>
        </p:txBody>
      </p:sp>
    </p:spTree>
    <p:extLst>
      <p:ext uri="{BB962C8B-B14F-4D97-AF65-F5344CB8AC3E}">
        <p14:creationId xmlns:p14="http://schemas.microsoft.com/office/powerpoint/2010/main" val="19053418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Neurons">
    <p:spTree>
      <p:nvGrpSpPr>
        <p:cNvPr id="1" name=""/>
        <p:cNvGrpSpPr/>
        <p:nvPr/>
      </p:nvGrpSpPr>
      <p:grpSpPr>
        <a:xfrm>
          <a:off x="0" y="0"/>
          <a:ext cx="0" cy="0"/>
          <a:chOff x="0" y="0"/>
          <a:chExt cx="0" cy="0"/>
        </a:xfrm>
      </p:grpSpPr>
      <p:pic>
        <p:nvPicPr>
          <p:cNvPr id="2" name="Picture 1" descr="A picture containing sport, swimming, green, water sport&#10;&#10;Description automatically generated">
            <a:extLst>
              <a:ext uri="{FF2B5EF4-FFF2-40B4-BE49-F238E27FC236}">
                <a16:creationId xmlns:a16="http://schemas.microsoft.com/office/drawing/2014/main" id="{9C9FBE84-5212-7990-1E17-7719F71B4A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2" b="57671"/>
          <a:stretch/>
        </p:blipFill>
        <p:spPr>
          <a:xfrm>
            <a:off x="0" y="0"/>
            <a:ext cx="12192000"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no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4" name="Picture 3" descr="Logo&#10;&#10;Description automatically generated">
            <a:extLst>
              <a:ext uri="{FF2B5EF4-FFF2-40B4-BE49-F238E27FC236}">
                <a16:creationId xmlns:a16="http://schemas.microsoft.com/office/drawing/2014/main" id="{9C870111-D361-A89D-A381-F3D9F961A702}"/>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53185097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allout/Quot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AEE9-0A7F-4479-B507-8B8082AFB159}"/>
              </a:ext>
            </a:extLst>
          </p:cNvPr>
          <p:cNvSpPr>
            <a:spLocks noGrp="1"/>
          </p:cNvSpPr>
          <p:nvPr>
            <p:ph type="title"/>
          </p:nvPr>
        </p:nvSpPr>
        <p:spPr>
          <a:xfrm>
            <a:off x="377825" y="1227932"/>
            <a:ext cx="9445752" cy="4265503"/>
          </a:xfrm>
        </p:spPr>
        <p:txBody>
          <a:bodyPr anchor="t"/>
          <a:lstStyle>
            <a:lvl1pPr>
              <a:defRPr sz="3600">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D2A2D68-35A0-4566-A489-A0DCE0C90D3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6FE03DFB-39D8-48D7-A3E4-B542813DF43D}"/>
              </a:ext>
            </a:extLst>
          </p:cNvPr>
          <p:cNvSpPr>
            <a:spLocks noGrp="1"/>
          </p:cNvSpPr>
          <p:nvPr>
            <p:ph type="ftr" sz="quarter" idx="11"/>
          </p:nvPr>
        </p:nvSpPr>
        <p:spPr/>
        <p:txBody>
          <a:bodyPr/>
          <a:lstStyle>
            <a:lvl1pPr>
              <a:defRPr>
                <a:solidFill>
                  <a:srgbClr val="9EA7B3"/>
                </a:solidFill>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DB422642-328A-4E13-BB21-565845D77077}"/>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7" name="Picture 6">
            <a:extLst>
              <a:ext uri="{FF2B5EF4-FFF2-40B4-BE49-F238E27FC236}">
                <a16:creationId xmlns:a16="http://schemas.microsoft.com/office/drawing/2014/main" id="{6DA870A3-5AD8-68AC-9022-3286A6C066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46535128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Image Right with Three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EDFEDFE-19F1-3467-E84F-2A3AEFCAD5DD}"/>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A54F358A-FAC6-D09A-038E-341A4907BF0C}"/>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534764F4-04A5-1893-8DF4-0E04DBD8E0F8}"/>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8" name="TextBox 7">
            <a:extLst>
              <a:ext uri="{FF2B5EF4-FFF2-40B4-BE49-F238E27FC236}">
                <a16:creationId xmlns:a16="http://schemas.microsoft.com/office/drawing/2014/main" id="{1E5A738D-690B-1C8E-FA9D-04F21AF12EA9}"/>
              </a:ext>
            </a:extLst>
          </p:cNvPr>
          <p:cNvSpPr txBox="1"/>
          <p:nvPr userDrawn="1"/>
        </p:nvSpPr>
        <p:spPr>
          <a:xfrm>
            <a:off x="-372533" y="1843659"/>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sp>
        <p:nvSpPr>
          <p:cNvPr id="11" name="TextBox 10">
            <a:extLst>
              <a:ext uri="{FF2B5EF4-FFF2-40B4-BE49-F238E27FC236}">
                <a16:creationId xmlns:a16="http://schemas.microsoft.com/office/drawing/2014/main" id="{FC7CF672-33BE-D995-FCD8-6CE95F07CDCC}"/>
              </a:ext>
            </a:extLst>
          </p:cNvPr>
          <p:cNvSpPr txBox="1"/>
          <p:nvPr userDrawn="1"/>
        </p:nvSpPr>
        <p:spPr>
          <a:xfrm>
            <a:off x="-578498" y="2108718"/>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A1E6DCD3-6AF2-1E83-EE51-EE94FB470EF3}"/>
              </a:ext>
            </a:extLst>
          </p:cNvPr>
          <p:cNvSpPr>
            <a:spLocks noGrp="1"/>
          </p:cNvSpPr>
          <p:nvPr>
            <p:ph type="body" sz="quarter" idx="15" hasCustomPrompt="1"/>
          </p:nvPr>
        </p:nvSpPr>
        <p:spPr>
          <a:xfrm>
            <a:off x="377825" y="4902542"/>
            <a:ext cx="3600450" cy="1405659"/>
          </a:xfrm>
        </p:spPr>
        <p:txBody>
          <a:bodyPr/>
          <a:lstStyle>
            <a:lvl1pPr>
              <a:defRPr sz="1800">
                <a:solidFill>
                  <a:srgbClr val="00857C"/>
                </a:solidFill>
              </a:defRPr>
            </a:lvl1pPr>
          </a:lstStyle>
          <a:p>
            <a:pPr lvl="0"/>
            <a:r>
              <a:rPr lang="en-US"/>
              <a:t>Click to add text</a:t>
            </a:r>
          </a:p>
        </p:txBody>
      </p:sp>
      <p:sp>
        <p:nvSpPr>
          <p:cNvPr id="14" name="Text Placeholder 12">
            <a:extLst>
              <a:ext uri="{FF2B5EF4-FFF2-40B4-BE49-F238E27FC236}">
                <a16:creationId xmlns:a16="http://schemas.microsoft.com/office/drawing/2014/main" id="{FB109727-4384-029F-E03D-D181B048D3B0}"/>
              </a:ext>
            </a:extLst>
          </p:cNvPr>
          <p:cNvSpPr>
            <a:spLocks noGrp="1"/>
          </p:cNvSpPr>
          <p:nvPr>
            <p:ph type="body" sz="quarter" idx="16" hasCustomPrompt="1"/>
          </p:nvPr>
        </p:nvSpPr>
        <p:spPr>
          <a:xfrm>
            <a:off x="4295775" y="4918010"/>
            <a:ext cx="3600450" cy="1405659"/>
          </a:xfrm>
        </p:spPr>
        <p:txBody>
          <a:bodyPr/>
          <a:lstStyle>
            <a:lvl1pPr>
              <a:defRPr sz="1800">
                <a:solidFill>
                  <a:srgbClr val="0C2340"/>
                </a:solidFill>
              </a:defRPr>
            </a:lvl1pPr>
          </a:lstStyle>
          <a:p>
            <a:pPr lvl="0"/>
            <a:r>
              <a:rPr lang="en-US"/>
              <a:t>Click to add text</a:t>
            </a:r>
          </a:p>
        </p:txBody>
      </p:sp>
      <p:sp>
        <p:nvSpPr>
          <p:cNvPr id="15" name="Text Placeholder 12">
            <a:extLst>
              <a:ext uri="{FF2B5EF4-FFF2-40B4-BE49-F238E27FC236}">
                <a16:creationId xmlns:a16="http://schemas.microsoft.com/office/drawing/2014/main" id="{FFB1AED6-8228-6EAB-8C1E-BAF18A4F4D67}"/>
              </a:ext>
            </a:extLst>
          </p:cNvPr>
          <p:cNvSpPr>
            <a:spLocks noGrp="1"/>
          </p:cNvSpPr>
          <p:nvPr>
            <p:ph type="body" sz="quarter" idx="17" hasCustomPrompt="1"/>
          </p:nvPr>
        </p:nvSpPr>
        <p:spPr>
          <a:xfrm>
            <a:off x="8213725" y="4906000"/>
            <a:ext cx="3600450" cy="1405659"/>
          </a:xfrm>
        </p:spPr>
        <p:txBody>
          <a:bodyPr/>
          <a:lstStyle>
            <a:lvl1pPr>
              <a:defRPr sz="1800">
                <a:solidFill>
                  <a:srgbClr val="0C2340"/>
                </a:solidFill>
              </a:defRPr>
            </a:lvl1pPr>
          </a:lstStyle>
          <a:p>
            <a:pPr lvl="0"/>
            <a:r>
              <a:rPr lang="en-US"/>
              <a:t>Click to add text</a:t>
            </a:r>
          </a:p>
        </p:txBody>
      </p:sp>
      <p:sp>
        <p:nvSpPr>
          <p:cNvPr id="7" name="Picture Placeholder 9">
            <a:extLst>
              <a:ext uri="{FF2B5EF4-FFF2-40B4-BE49-F238E27FC236}">
                <a16:creationId xmlns:a16="http://schemas.microsoft.com/office/drawing/2014/main" id="{21B4D635-ED91-D6E3-D6B7-C47A0231794B}"/>
              </a:ext>
            </a:extLst>
          </p:cNvPr>
          <p:cNvSpPr>
            <a:spLocks noGrp="1"/>
          </p:cNvSpPr>
          <p:nvPr>
            <p:ph type="pic" sz="quarter" idx="18"/>
          </p:nvPr>
        </p:nvSpPr>
        <p:spPr>
          <a:xfrm>
            <a:off x="377824" y="0"/>
            <a:ext cx="11814175" cy="45972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12180863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Image with Two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F6AD61-E031-742B-459F-7505DA2BEC26}"/>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EE3B8161-E1B5-1017-8993-6EAED6354414}"/>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C2EC2A29-C6D2-2E60-C804-56367EE370FF}"/>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8" name="TextBox 7">
            <a:extLst>
              <a:ext uri="{FF2B5EF4-FFF2-40B4-BE49-F238E27FC236}">
                <a16:creationId xmlns:a16="http://schemas.microsoft.com/office/drawing/2014/main" id="{FEDFB676-2DAB-8320-974C-66CE5E4936A9}"/>
              </a:ext>
            </a:extLst>
          </p:cNvPr>
          <p:cNvSpPr txBox="1"/>
          <p:nvPr userDrawn="1"/>
        </p:nvSpPr>
        <p:spPr>
          <a:xfrm>
            <a:off x="-372533" y="1843659"/>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sp>
        <p:nvSpPr>
          <p:cNvPr id="11" name="Text Placeholder 10">
            <a:extLst>
              <a:ext uri="{FF2B5EF4-FFF2-40B4-BE49-F238E27FC236}">
                <a16:creationId xmlns:a16="http://schemas.microsoft.com/office/drawing/2014/main" id="{39AEFFC9-8E30-EE69-319A-76FB8C3B8B2A}"/>
              </a:ext>
            </a:extLst>
          </p:cNvPr>
          <p:cNvSpPr>
            <a:spLocks noGrp="1"/>
          </p:cNvSpPr>
          <p:nvPr>
            <p:ph type="body" sz="quarter" idx="15" hasCustomPrompt="1"/>
          </p:nvPr>
        </p:nvSpPr>
        <p:spPr>
          <a:xfrm>
            <a:off x="378186" y="4904668"/>
            <a:ext cx="4665663" cy="1380383"/>
          </a:xfrm>
        </p:spPr>
        <p:txBody>
          <a:bodyPr/>
          <a:lstStyle>
            <a:lvl1pPr>
              <a:defRPr sz="1800"/>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15DD08DF-D6C9-2EED-3B76-BA8A98ACAB4E}"/>
              </a:ext>
            </a:extLst>
          </p:cNvPr>
          <p:cNvSpPr>
            <a:spLocks noGrp="1"/>
          </p:cNvSpPr>
          <p:nvPr>
            <p:ph type="body" sz="quarter" idx="16" hasCustomPrompt="1"/>
          </p:nvPr>
        </p:nvSpPr>
        <p:spPr>
          <a:xfrm>
            <a:off x="6096000" y="4904668"/>
            <a:ext cx="4665663" cy="1380383"/>
          </a:xfrm>
        </p:spPr>
        <p:txBody>
          <a:bodyPr/>
          <a:lstStyle>
            <a:lvl1pPr>
              <a:defRPr sz="1800"/>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9">
            <a:extLst>
              <a:ext uri="{FF2B5EF4-FFF2-40B4-BE49-F238E27FC236}">
                <a16:creationId xmlns:a16="http://schemas.microsoft.com/office/drawing/2014/main" id="{A0205050-A9B6-D648-B944-3A054E72C327}"/>
              </a:ext>
            </a:extLst>
          </p:cNvPr>
          <p:cNvSpPr>
            <a:spLocks noGrp="1"/>
          </p:cNvSpPr>
          <p:nvPr>
            <p:ph type="pic" sz="quarter" idx="17"/>
          </p:nvPr>
        </p:nvSpPr>
        <p:spPr>
          <a:xfrm>
            <a:off x="0" y="0"/>
            <a:ext cx="12191999" cy="45972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7487894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Image Left with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7825" y="5004001"/>
            <a:ext cx="3600000" cy="1377750"/>
          </a:xfrm>
        </p:spPr>
        <p:txBody>
          <a:bodyPr anchor="t"/>
          <a:lstStyle/>
          <a:p>
            <a:r>
              <a:rPr lang="en-US"/>
              <a:t>Click to edit Master title style</a:t>
            </a:r>
            <a:endParaRPr lang="en-GB"/>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4296000" y="5004000"/>
            <a:ext cx="3600000" cy="1377750"/>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7" name="Content Placeholder 2">
            <a:extLst>
              <a:ext uri="{FF2B5EF4-FFF2-40B4-BE49-F238E27FC236}">
                <a16:creationId xmlns:a16="http://schemas.microsoft.com/office/drawing/2014/main" id="{3ED3EE21-B105-4761-ACD1-C5BEE2805BD9}"/>
              </a:ext>
            </a:extLst>
          </p:cNvPr>
          <p:cNvSpPr>
            <a:spLocks noGrp="1"/>
          </p:cNvSpPr>
          <p:nvPr>
            <p:ph sz="half" idx="13"/>
          </p:nvPr>
        </p:nvSpPr>
        <p:spPr>
          <a:xfrm>
            <a:off x="8214175" y="5004000"/>
            <a:ext cx="3600000" cy="1377750"/>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0" y="0"/>
            <a:ext cx="11814175" cy="4597200"/>
          </a:xfrm>
          <a:prstGeom prst="rect">
            <a:avLst/>
          </a:prstGeo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70072036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arge Image Left with Content ">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385419" y="0"/>
            <a:ext cx="7200000" cy="638175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8217754" y="1387799"/>
            <a:ext cx="3596421" cy="1220400"/>
          </a:xfrm>
        </p:spPr>
        <p:txBody>
          <a:bodyPr anchor="t"/>
          <a:lstStyle/>
          <a:p>
            <a:r>
              <a:rPr lang="en-US"/>
              <a:t>Click to edit Master title style</a:t>
            </a:r>
            <a:endParaRPr lang="en-GB"/>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8217754" y="2778919"/>
            <a:ext cx="3600000" cy="3602831"/>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pic>
        <p:nvPicPr>
          <p:cNvPr id="9" name="Picture 8">
            <a:extLst>
              <a:ext uri="{FF2B5EF4-FFF2-40B4-BE49-F238E27FC236}">
                <a16:creationId xmlns:a16="http://schemas.microsoft.com/office/drawing/2014/main" id="{AD2B38F4-7B42-4D66-A2EF-044C0F1B41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94499460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arge Image Right with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7F3E19A-DFC7-42BB-8D77-9CC547ED650D}"/>
              </a:ext>
            </a:extLst>
          </p:cNvPr>
          <p:cNvSpPr>
            <a:spLocks noGrp="1"/>
          </p:cNvSpPr>
          <p:nvPr>
            <p:ph type="pic" sz="quarter" idx="14"/>
          </p:nvPr>
        </p:nvSpPr>
        <p:spPr>
          <a:xfrm>
            <a:off x="4617754" y="0"/>
            <a:ext cx="7200000" cy="6381750"/>
          </a:xfrm>
          <a:prstGeom prst="rect">
            <a:avLst/>
          </a:prstGeo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539C3E1F-B93C-43BE-95FC-0E6BE53DB1B9}"/>
              </a:ext>
            </a:extLst>
          </p:cNvPr>
          <p:cNvSpPr>
            <a:spLocks noGrp="1"/>
          </p:cNvSpPr>
          <p:nvPr>
            <p:ph type="title"/>
          </p:nvPr>
        </p:nvSpPr>
        <p:spPr>
          <a:xfrm>
            <a:off x="378000" y="1387800"/>
            <a:ext cx="3596421" cy="1221757"/>
          </a:xfrm>
        </p:spPr>
        <p:txBody>
          <a:bodyPr anchor="t"/>
          <a:lstStyle/>
          <a:p>
            <a:r>
              <a:rPr lang="en-US"/>
              <a:t>Click to edit Master title style</a:t>
            </a:r>
            <a:endParaRPr lang="en-GB"/>
          </a:p>
        </p:txBody>
      </p:sp>
      <p:sp>
        <p:nvSpPr>
          <p:cNvPr id="3" name="Date Placeholder 2">
            <a:extLst>
              <a:ext uri="{FF2B5EF4-FFF2-40B4-BE49-F238E27FC236}">
                <a16:creationId xmlns:a16="http://schemas.microsoft.com/office/drawing/2014/main" id="{6E010F0D-A983-4160-86AD-209E0D38C992}"/>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36F525F3-B2B6-4542-956B-C67A77F16FB1}"/>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2CE82B12-C03F-4C3B-A37D-2ABAB8B6D5D2}"/>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6" name="Content Placeholder 2">
            <a:extLst>
              <a:ext uri="{FF2B5EF4-FFF2-40B4-BE49-F238E27FC236}">
                <a16:creationId xmlns:a16="http://schemas.microsoft.com/office/drawing/2014/main" id="{3B16427B-9B77-48C4-9A8F-FDA993BCAD3F}"/>
              </a:ext>
            </a:extLst>
          </p:cNvPr>
          <p:cNvSpPr>
            <a:spLocks noGrp="1"/>
          </p:cNvSpPr>
          <p:nvPr>
            <p:ph sz="half" idx="1"/>
          </p:nvPr>
        </p:nvSpPr>
        <p:spPr>
          <a:xfrm>
            <a:off x="378000" y="2778919"/>
            <a:ext cx="3600000" cy="3602831"/>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pic>
        <p:nvPicPr>
          <p:cNvPr id="9" name="Picture 8">
            <a:extLst>
              <a:ext uri="{FF2B5EF4-FFF2-40B4-BE49-F238E27FC236}">
                <a16:creationId xmlns:a16="http://schemas.microsoft.com/office/drawing/2014/main" id="{82F43FFA-B0C9-989E-0129-71FF0910B2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47015874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Image Lef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5D0B2-0D79-A5AB-957C-64F71E4853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9505C9-6D1D-BED4-7A7E-D7847FDC8E2C}"/>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585F08C5-B0D1-6AC0-248B-846715FC1F84}"/>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682E6E73-EEB6-AC2C-C1FA-1124EDFE01A6}"/>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TextBox 6">
            <a:extLst>
              <a:ext uri="{FF2B5EF4-FFF2-40B4-BE49-F238E27FC236}">
                <a16:creationId xmlns:a16="http://schemas.microsoft.com/office/drawing/2014/main" id="{334EB545-5A2F-45A4-B1A3-2B11DC5EFE93}"/>
              </a:ext>
            </a:extLst>
          </p:cNvPr>
          <p:cNvSpPr txBox="1"/>
          <p:nvPr userDrawn="1"/>
        </p:nvSpPr>
        <p:spPr>
          <a:xfrm>
            <a:off x="-372533" y="1843659"/>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sp>
        <p:nvSpPr>
          <p:cNvPr id="9" name="TextBox 8">
            <a:extLst>
              <a:ext uri="{FF2B5EF4-FFF2-40B4-BE49-F238E27FC236}">
                <a16:creationId xmlns:a16="http://schemas.microsoft.com/office/drawing/2014/main" id="{2BBD4A0C-62EF-B456-A84F-6F654A341CBA}"/>
              </a:ext>
            </a:extLst>
          </p:cNvPr>
          <p:cNvSpPr txBox="1"/>
          <p:nvPr userDrawn="1"/>
        </p:nvSpPr>
        <p:spPr>
          <a:xfrm>
            <a:off x="-578498" y="2108718"/>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sp>
        <p:nvSpPr>
          <p:cNvPr id="11" name="TextBox 10">
            <a:extLst>
              <a:ext uri="{FF2B5EF4-FFF2-40B4-BE49-F238E27FC236}">
                <a16:creationId xmlns:a16="http://schemas.microsoft.com/office/drawing/2014/main" id="{F8D8CB48-46BE-80D4-8ED2-98486B55709D}"/>
              </a:ext>
            </a:extLst>
          </p:cNvPr>
          <p:cNvSpPr txBox="1"/>
          <p:nvPr userDrawn="1"/>
        </p:nvSpPr>
        <p:spPr>
          <a:xfrm>
            <a:off x="-1063690" y="1698171"/>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sp>
        <p:nvSpPr>
          <p:cNvPr id="13" name="TextBox 12">
            <a:extLst>
              <a:ext uri="{FF2B5EF4-FFF2-40B4-BE49-F238E27FC236}">
                <a16:creationId xmlns:a16="http://schemas.microsoft.com/office/drawing/2014/main" id="{3946812B-1DC7-870F-6E99-17CD2CE6BA0C}"/>
              </a:ext>
            </a:extLst>
          </p:cNvPr>
          <p:cNvSpPr txBox="1"/>
          <p:nvPr/>
        </p:nvSpPr>
        <p:spPr>
          <a:xfrm>
            <a:off x="8808720" y="0"/>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16" name="Text Placeholder 15">
            <a:extLst>
              <a:ext uri="{FF2B5EF4-FFF2-40B4-BE49-F238E27FC236}">
                <a16:creationId xmlns:a16="http://schemas.microsoft.com/office/drawing/2014/main" id="{8FA65197-26C1-BA41-A065-ADF5B8424625}"/>
              </a:ext>
            </a:extLst>
          </p:cNvPr>
          <p:cNvSpPr>
            <a:spLocks noGrp="1"/>
          </p:cNvSpPr>
          <p:nvPr>
            <p:ph type="body" sz="quarter" idx="13"/>
          </p:nvPr>
        </p:nvSpPr>
        <p:spPr>
          <a:xfrm>
            <a:off x="8658225" y="1648391"/>
            <a:ext cx="3155950" cy="1361027"/>
          </a:xfrm>
        </p:spPr>
        <p:txBody>
          <a:bodyPr/>
          <a:lstStyle>
            <a:lvl1pPr>
              <a:spcAft>
                <a:spcPts val="400"/>
              </a:spcAft>
              <a:defRPr sz="1800">
                <a:solidFill>
                  <a:srgbClr val="0C2340"/>
                </a:solidFill>
              </a:defRPr>
            </a:lvl1pPr>
            <a:lvl2pPr marL="0" indent="0">
              <a:spcAft>
                <a:spcPts val="400"/>
              </a:spcAft>
              <a:buNone/>
              <a:defRPr>
                <a:solidFill>
                  <a:srgbClr val="0C2340"/>
                </a:solidFill>
              </a:defRPr>
            </a:lvl2pPr>
            <a:lvl3pPr>
              <a:spcAft>
                <a:spcPts val="400"/>
              </a:spcAft>
              <a:defRPr>
                <a:solidFill>
                  <a:srgbClr val="0C2340"/>
                </a:solidFill>
              </a:defRPr>
            </a:lvl3pPr>
            <a:lvl4pPr>
              <a:spcAft>
                <a:spcPts val="400"/>
              </a:spcAft>
              <a:defRPr/>
            </a:lvl4pPr>
            <a:lvl5pPr>
              <a:spcAft>
                <a:spcPts val="400"/>
              </a:spcAft>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p:txBody>
      </p:sp>
      <p:sp>
        <p:nvSpPr>
          <p:cNvPr id="17" name="Text Placeholder 15">
            <a:extLst>
              <a:ext uri="{FF2B5EF4-FFF2-40B4-BE49-F238E27FC236}">
                <a16:creationId xmlns:a16="http://schemas.microsoft.com/office/drawing/2014/main" id="{006E2042-F305-1E4D-8765-3CEE638821A0}"/>
              </a:ext>
            </a:extLst>
          </p:cNvPr>
          <p:cNvSpPr>
            <a:spLocks noGrp="1"/>
          </p:cNvSpPr>
          <p:nvPr>
            <p:ph type="body" sz="quarter" idx="14"/>
          </p:nvPr>
        </p:nvSpPr>
        <p:spPr>
          <a:xfrm>
            <a:off x="8658225" y="3317406"/>
            <a:ext cx="3155950" cy="1361027"/>
          </a:xfrm>
        </p:spPr>
        <p:txBody>
          <a:bodyPr/>
          <a:lstStyle>
            <a:lvl1pPr>
              <a:spcAft>
                <a:spcPts val="400"/>
              </a:spcAft>
              <a:defRPr sz="1800">
                <a:solidFill>
                  <a:srgbClr val="0C2340"/>
                </a:solidFill>
              </a:defRPr>
            </a:lvl1pPr>
            <a:lvl2pPr marL="0" indent="0">
              <a:spcAft>
                <a:spcPts val="400"/>
              </a:spcAft>
              <a:buNone/>
              <a:defRPr>
                <a:solidFill>
                  <a:srgbClr val="0C2340"/>
                </a:solidFill>
              </a:defRPr>
            </a:lvl2pPr>
            <a:lvl3pPr>
              <a:spcAft>
                <a:spcPts val="400"/>
              </a:spcAft>
              <a:defRPr>
                <a:solidFill>
                  <a:srgbClr val="0C2340"/>
                </a:solidFill>
              </a:defRPr>
            </a:lvl3pPr>
            <a:lvl4pPr marL="349250" indent="0">
              <a:spcAft>
                <a:spcPts val="400"/>
              </a:spcAft>
              <a:buNone/>
              <a:defRPr/>
            </a:lvl4pPr>
            <a:lvl5pPr>
              <a:spcAft>
                <a:spcPts val="400"/>
              </a:spcAft>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p:txBody>
      </p:sp>
      <p:sp>
        <p:nvSpPr>
          <p:cNvPr id="18" name="Text Placeholder 15">
            <a:extLst>
              <a:ext uri="{FF2B5EF4-FFF2-40B4-BE49-F238E27FC236}">
                <a16:creationId xmlns:a16="http://schemas.microsoft.com/office/drawing/2014/main" id="{DE34CE73-AE74-77EE-7B1A-E74E559C42A5}"/>
              </a:ext>
            </a:extLst>
          </p:cNvPr>
          <p:cNvSpPr>
            <a:spLocks noGrp="1"/>
          </p:cNvSpPr>
          <p:nvPr>
            <p:ph type="body" sz="quarter" idx="15"/>
          </p:nvPr>
        </p:nvSpPr>
        <p:spPr>
          <a:xfrm>
            <a:off x="8658225" y="4986421"/>
            <a:ext cx="3155950" cy="1361027"/>
          </a:xfrm>
        </p:spPr>
        <p:txBody>
          <a:bodyPr/>
          <a:lstStyle>
            <a:lvl1pPr>
              <a:spcAft>
                <a:spcPts val="400"/>
              </a:spcAft>
              <a:defRPr sz="1800">
                <a:solidFill>
                  <a:srgbClr val="0C2340"/>
                </a:solidFill>
              </a:defRPr>
            </a:lvl1pPr>
            <a:lvl2pPr marL="0" indent="0">
              <a:spcAft>
                <a:spcPts val="400"/>
              </a:spcAft>
              <a:buNone/>
              <a:defRPr>
                <a:solidFill>
                  <a:srgbClr val="0C2340"/>
                </a:solidFill>
              </a:defRPr>
            </a:lvl2pPr>
            <a:lvl3pPr>
              <a:spcAft>
                <a:spcPts val="400"/>
              </a:spcAft>
              <a:defRPr>
                <a:solidFill>
                  <a:srgbClr val="0C2340"/>
                </a:solidFill>
              </a:defRPr>
            </a:lvl3pPr>
            <a:lvl4pPr>
              <a:spcAft>
                <a:spcPts val="400"/>
              </a:spcAft>
              <a:defRPr/>
            </a:lvl4pPr>
            <a:lvl5pPr>
              <a:spcAft>
                <a:spcPts val="400"/>
              </a:spcAft>
              <a:defRPr/>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p:txBody>
      </p:sp>
      <p:sp>
        <p:nvSpPr>
          <p:cNvPr id="15" name="Picture Placeholder 9">
            <a:extLst>
              <a:ext uri="{FF2B5EF4-FFF2-40B4-BE49-F238E27FC236}">
                <a16:creationId xmlns:a16="http://schemas.microsoft.com/office/drawing/2014/main" id="{4936D5EE-8094-0213-674A-4F3DFE3FA34A}"/>
              </a:ext>
            </a:extLst>
          </p:cNvPr>
          <p:cNvSpPr>
            <a:spLocks noGrp="1"/>
          </p:cNvSpPr>
          <p:nvPr>
            <p:ph type="pic" sz="quarter" idx="16"/>
          </p:nvPr>
        </p:nvSpPr>
        <p:spPr>
          <a:xfrm>
            <a:off x="0" y="1647825"/>
            <a:ext cx="8081963" cy="5210175"/>
          </a:xfrm>
          <a:solidFill>
            <a:schemeClr val="bg1">
              <a:lumMod val="85000"/>
            </a:schemeClr>
          </a:solidFill>
        </p:spPr>
        <p:txBody>
          <a:bodyPr/>
          <a:lstStyle/>
          <a:p>
            <a:r>
              <a:rPr lang="en-US"/>
              <a:t>Click icon to add picture</a:t>
            </a:r>
          </a:p>
        </p:txBody>
      </p:sp>
      <p:sp>
        <p:nvSpPr>
          <p:cNvPr id="21" name="Text Placeholder 20">
            <a:extLst>
              <a:ext uri="{FF2B5EF4-FFF2-40B4-BE49-F238E27FC236}">
                <a16:creationId xmlns:a16="http://schemas.microsoft.com/office/drawing/2014/main" id="{63A70435-12AD-E33C-9F3B-CE762574136C}"/>
              </a:ext>
            </a:extLst>
          </p:cNvPr>
          <p:cNvSpPr>
            <a:spLocks noGrp="1"/>
          </p:cNvSpPr>
          <p:nvPr>
            <p:ph type="body" sz="quarter" idx="17"/>
          </p:nvPr>
        </p:nvSpPr>
        <p:spPr>
          <a:xfrm>
            <a:off x="8808720" y="0"/>
            <a:ext cx="3383280" cy="338554"/>
          </a:xfrm>
        </p:spPr>
        <p:txBody>
          <a:bodyPr anchor="ctr" anchorCtr="0"/>
          <a:lstStyle>
            <a:lvl1pPr algn="ctr">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8716692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arge Image Left with Four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4FEB-0548-7D5E-DCAD-E8E161EB92B2}"/>
              </a:ext>
            </a:extLst>
          </p:cNvPr>
          <p:cNvSpPr>
            <a:spLocks noGrp="1"/>
          </p:cNvSpPr>
          <p:nvPr>
            <p:ph type="title" hasCustomPrompt="1"/>
          </p:nvPr>
        </p:nvSpPr>
        <p:spPr>
          <a:xfrm>
            <a:off x="7702064" y="377825"/>
            <a:ext cx="4114904" cy="850107"/>
          </a:xfrm>
        </p:spPr>
        <p:txBody>
          <a:bodyPr>
            <a:normAutofit/>
          </a:bodyPr>
          <a:lstStyle>
            <a:lvl1pPr>
              <a:defRPr sz="2800" b="1">
                <a:solidFill>
                  <a:srgbClr val="00857C"/>
                </a:solidFill>
              </a:defRPr>
            </a:lvl1pPr>
          </a:lstStyle>
          <a:p>
            <a:r>
              <a:rPr kumimoji="0" lang="en-US" sz="2400" b="1" u="none" strike="noStrike" kern="1200" cap="none" spc="0" normalizeH="0" baseline="0" noProof="0">
                <a:ln>
                  <a:noFill/>
                </a:ln>
                <a:solidFill>
                  <a:srgbClr val="00857C"/>
                </a:solidFill>
                <a:effectLst/>
                <a:uLnTx/>
                <a:uFillTx/>
                <a:latin typeface="Invention" panose="020B0503020008020204" pitchFamily="34" charset="0"/>
                <a:ea typeface="+mj-ea"/>
                <a:cs typeface="+mj-cs"/>
              </a:rPr>
              <a:t>Headline text here</a:t>
            </a:r>
            <a:endParaRPr lang="en-US" sz="2400" b="1">
              <a:solidFill>
                <a:srgbClr val="00857C"/>
              </a:solidFill>
              <a:latin typeface="Invention" panose="020B0503020008020204" pitchFamily="34" charset="0"/>
            </a:endParaRPr>
          </a:p>
        </p:txBody>
      </p:sp>
      <p:sp>
        <p:nvSpPr>
          <p:cNvPr id="3" name="Date Placeholder 2">
            <a:extLst>
              <a:ext uri="{FF2B5EF4-FFF2-40B4-BE49-F238E27FC236}">
                <a16:creationId xmlns:a16="http://schemas.microsoft.com/office/drawing/2014/main" id="{2878D9AE-5AFA-67D4-E8BF-D433BC4ECC83}"/>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87549A11-5297-DA73-DF39-E3134039A953}"/>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2732661F-671E-BFD6-7E76-1766D5E52414}"/>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5" name="Text Placeholder 14">
            <a:extLst>
              <a:ext uri="{FF2B5EF4-FFF2-40B4-BE49-F238E27FC236}">
                <a16:creationId xmlns:a16="http://schemas.microsoft.com/office/drawing/2014/main" id="{5A73E79A-5DD3-80DA-68B7-493D54F358D0}"/>
              </a:ext>
            </a:extLst>
          </p:cNvPr>
          <p:cNvSpPr>
            <a:spLocks noGrp="1"/>
          </p:cNvSpPr>
          <p:nvPr>
            <p:ph type="body" sz="quarter" idx="13"/>
          </p:nvPr>
        </p:nvSpPr>
        <p:spPr>
          <a:xfrm>
            <a:off x="7703703" y="1423664"/>
            <a:ext cx="4111625" cy="850107"/>
          </a:xfrm>
        </p:spPr>
        <p:txBody>
          <a:bodyPr>
            <a:normAutofit/>
          </a:bodyPr>
          <a:lstStyle/>
          <a:p>
            <a:pPr lvl="0">
              <a:spcBef>
                <a:spcPts val="0"/>
              </a:spcBef>
              <a:spcAft>
                <a:spcPts val="1600"/>
              </a:spcAft>
            </a:pPr>
            <a:r>
              <a:rPr lang="en-US"/>
              <a:t>Click to edit Master text styles</a:t>
            </a:r>
          </a:p>
        </p:txBody>
      </p:sp>
      <p:sp>
        <p:nvSpPr>
          <p:cNvPr id="16" name="Text Placeholder 14">
            <a:extLst>
              <a:ext uri="{FF2B5EF4-FFF2-40B4-BE49-F238E27FC236}">
                <a16:creationId xmlns:a16="http://schemas.microsoft.com/office/drawing/2014/main" id="{222FF1E0-CBAA-8909-D80A-85E613D41308}"/>
              </a:ext>
            </a:extLst>
          </p:cNvPr>
          <p:cNvSpPr>
            <a:spLocks noGrp="1"/>
          </p:cNvSpPr>
          <p:nvPr>
            <p:ph type="body" sz="quarter" idx="14"/>
          </p:nvPr>
        </p:nvSpPr>
        <p:spPr>
          <a:xfrm>
            <a:off x="7703702" y="2576163"/>
            <a:ext cx="4111625" cy="850107"/>
          </a:xfrm>
        </p:spPr>
        <p:txBody>
          <a:bodyPr>
            <a:normAutofit/>
          </a:bodyPr>
          <a:lstStyle/>
          <a:p>
            <a:pPr lvl="0">
              <a:spcBef>
                <a:spcPts val="0"/>
              </a:spcBef>
              <a:spcAft>
                <a:spcPts val="1600"/>
              </a:spcAft>
            </a:pPr>
            <a:r>
              <a:rPr lang="en-US"/>
              <a:t>Click to edit Master text styles</a:t>
            </a:r>
          </a:p>
        </p:txBody>
      </p:sp>
      <p:sp>
        <p:nvSpPr>
          <p:cNvPr id="17" name="Text Placeholder 14">
            <a:extLst>
              <a:ext uri="{FF2B5EF4-FFF2-40B4-BE49-F238E27FC236}">
                <a16:creationId xmlns:a16="http://schemas.microsoft.com/office/drawing/2014/main" id="{724B1D00-C1D7-682B-45B6-3881EDB33B67}"/>
              </a:ext>
            </a:extLst>
          </p:cNvPr>
          <p:cNvSpPr>
            <a:spLocks noGrp="1"/>
          </p:cNvSpPr>
          <p:nvPr>
            <p:ph type="body" sz="quarter" idx="15"/>
          </p:nvPr>
        </p:nvSpPr>
        <p:spPr>
          <a:xfrm>
            <a:off x="7702063" y="3728662"/>
            <a:ext cx="4111625" cy="850107"/>
          </a:xfrm>
        </p:spPr>
        <p:txBody>
          <a:bodyPr>
            <a:normAutofit/>
          </a:bodyPr>
          <a:lstStyle/>
          <a:p>
            <a:pPr lvl="0">
              <a:spcBef>
                <a:spcPts val="0"/>
              </a:spcBef>
              <a:spcAft>
                <a:spcPts val="1600"/>
              </a:spcAft>
            </a:pPr>
            <a:r>
              <a:rPr lang="en-US"/>
              <a:t>Click to edit Master text styles</a:t>
            </a:r>
          </a:p>
        </p:txBody>
      </p:sp>
      <p:sp>
        <p:nvSpPr>
          <p:cNvPr id="18" name="Text Placeholder 14">
            <a:extLst>
              <a:ext uri="{FF2B5EF4-FFF2-40B4-BE49-F238E27FC236}">
                <a16:creationId xmlns:a16="http://schemas.microsoft.com/office/drawing/2014/main" id="{AA1DBDB5-7AAD-D7F8-0FDE-07394477C444}"/>
              </a:ext>
            </a:extLst>
          </p:cNvPr>
          <p:cNvSpPr>
            <a:spLocks noGrp="1"/>
          </p:cNvSpPr>
          <p:nvPr>
            <p:ph type="body" sz="quarter" idx="16"/>
          </p:nvPr>
        </p:nvSpPr>
        <p:spPr>
          <a:xfrm>
            <a:off x="7702063" y="4881160"/>
            <a:ext cx="4111625" cy="850107"/>
          </a:xfrm>
        </p:spPr>
        <p:txBody>
          <a:bodyPr>
            <a:normAutofit/>
          </a:bodyPr>
          <a:lstStyle/>
          <a:p>
            <a:pPr lvl="0">
              <a:spcBef>
                <a:spcPts val="0"/>
              </a:spcBef>
              <a:spcAft>
                <a:spcPts val="1600"/>
              </a:spcAft>
            </a:pPr>
            <a:r>
              <a:rPr lang="en-US"/>
              <a:t>Click to edit Master text styles</a:t>
            </a:r>
          </a:p>
        </p:txBody>
      </p:sp>
      <p:sp>
        <p:nvSpPr>
          <p:cNvPr id="8" name="Picture Placeholder 9">
            <a:extLst>
              <a:ext uri="{FF2B5EF4-FFF2-40B4-BE49-F238E27FC236}">
                <a16:creationId xmlns:a16="http://schemas.microsoft.com/office/drawing/2014/main" id="{E66582B9-E999-ECCC-A757-A541BDA320A9}"/>
              </a:ext>
            </a:extLst>
          </p:cNvPr>
          <p:cNvSpPr>
            <a:spLocks noGrp="1"/>
          </p:cNvSpPr>
          <p:nvPr>
            <p:ph type="pic" sz="quarter" idx="17"/>
          </p:nvPr>
        </p:nvSpPr>
        <p:spPr>
          <a:xfrm>
            <a:off x="1" y="0"/>
            <a:ext cx="7196328" cy="6391656"/>
          </a:xfrm>
          <a:solidFill>
            <a:schemeClr val="bg1">
              <a:lumMod val="85000"/>
            </a:schemeClr>
          </a:solidFill>
        </p:spPr>
        <p:txBody>
          <a:bodyPr/>
          <a:lstStyle/>
          <a:p>
            <a:r>
              <a:rPr lang="en-US"/>
              <a:t>Click icon to add picture</a:t>
            </a:r>
          </a:p>
        </p:txBody>
      </p:sp>
      <p:pic>
        <p:nvPicPr>
          <p:cNvPr id="6" name="Picture 5">
            <a:extLst>
              <a:ext uri="{FF2B5EF4-FFF2-40B4-BE49-F238E27FC236}">
                <a16:creationId xmlns:a16="http://schemas.microsoft.com/office/drawing/2014/main" id="{412A12D0-A5AA-B8E2-BE54-2E5E43202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79007687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Caption">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F30EF0-1BA1-49CF-B35E-118E146B5E20}"/>
              </a:ext>
            </a:extLst>
          </p:cNvPr>
          <p:cNvSpPr>
            <a:spLocks noGrp="1"/>
          </p:cNvSpPr>
          <p:nvPr>
            <p:ph type="dt" sz="half" idx="10"/>
          </p:nvPr>
        </p:nvSpPr>
        <p:spPr/>
        <p:txBody>
          <a:bodyPr/>
          <a:lstStyle>
            <a:lvl1pPr>
              <a:defRPr>
                <a:solidFill>
                  <a:schemeClr val="bg1"/>
                </a:solidFill>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FFFFFF"/>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5EE08C3D-9B0C-4E74-9AB5-9E79B4458543}"/>
              </a:ext>
            </a:extLst>
          </p:cNvPr>
          <p:cNvSpPr>
            <a:spLocks noGrp="1"/>
          </p:cNvSpPr>
          <p:nvPr>
            <p:ph type="ftr" sz="quarter" idx="11"/>
          </p:nvPr>
        </p:nvSpPr>
        <p:spPr/>
        <p:txBody>
          <a:bodyPr/>
          <a:lstStyle>
            <a:lvl1pPr>
              <a:defRPr>
                <a:solidFill>
                  <a:schemeClr val="bg1"/>
                </a:solidFill>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FFFF"/>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B99ACBD4-335A-44B8-985A-019168B92E11}"/>
              </a:ext>
            </a:extLst>
          </p:cNvPr>
          <p:cNvSpPr>
            <a:spLocks noGrp="1"/>
          </p:cNvSpPr>
          <p:nvPr>
            <p:ph type="sldNum" sz="quarter" idx="12"/>
          </p:nvPr>
        </p:nvSpPr>
        <p:spPr/>
        <p:txBody>
          <a:bodyPr/>
          <a:lstStyle>
            <a:lvl1pPr>
              <a:defRPr>
                <a:solidFill>
                  <a:schemeClr val="bg1"/>
                </a:solidFill>
              </a:defRPr>
            </a:lvl1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FFFFFF"/>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FFFFFF"/>
              </a:solidFill>
              <a:effectLst/>
              <a:uLnTx/>
              <a:uFillTx/>
              <a:latin typeface="Invention"/>
              <a:ea typeface="+mn-ea"/>
              <a:cs typeface="+mn-cs"/>
            </a:endParaRPr>
          </a:p>
        </p:txBody>
      </p:sp>
      <p:sp>
        <p:nvSpPr>
          <p:cNvPr id="6" name="Picture Placeholder 9">
            <a:extLst>
              <a:ext uri="{FF2B5EF4-FFF2-40B4-BE49-F238E27FC236}">
                <a16:creationId xmlns:a16="http://schemas.microsoft.com/office/drawing/2014/main" id="{A29767D4-6CBA-4EAD-AEB1-73F0D103F504}"/>
              </a:ext>
            </a:extLst>
          </p:cNvPr>
          <p:cNvSpPr>
            <a:spLocks noGrp="1"/>
          </p:cNvSpPr>
          <p:nvPr>
            <p:ph type="pic" sz="quarter" idx="14"/>
          </p:nvPr>
        </p:nvSpPr>
        <p:spPr>
          <a:xfrm>
            <a:off x="-472" y="-3332"/>
            <a:ext cx="12192632" cy="686133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4334 h 6862334"/>
              <a:gd name="connsiteX1" fmla="*/ 3826612 w 9144000"/>
              <a:gd name="connsiteY1" fmla="*/ 0 h 6862334"/>
              <a:gd name="connsiteX2" fmla="*/ 9144000 w 9144000"/>
              <a:gd name="connsiteY2" fmla="*/ 4334 h 6862334"/>
              <a:gd name="connsiteX3" fmla="*/ 9144000 w 9144000"/>
              <a:gd name="connsiteY3" fmla="*/ 6862334 h 6862334"/>
              <a:gd name="connsiteX4" fmla="*/ 0 w 9144000"/>
              <a:gd name="connsiteY4" fmla="*/ 6862334 h 6862334"/>
              <a:gd name="connsiteX5" fmla="*/ 0 w 9144000"/>
              <a:gd name="connsiteY5" fmla="*/ 4334 h 6862334"/>
              <a:gd name="connsiteX0" fmla="*/ 4334 w 9148334"/>
              <a:gd name="connsiteY0" fmla="*/ 4334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4334 w 9148334"/>
              <a:gd name="connsiteY6" fmla="*/ 4334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8607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8607 h 6862334"/>
              <a:gd name="connsiteX0" fmla="*/ 3826612 w 9148334"/>
              <a:gd name="connsiteY0" fmla="*/ 3744700 h 6862334"/>
              <a:gd name="connsiteX1" fmla="*/ 3830946 w 9148334"/>
              <a:gd name="connsiteY1" fmla="*/ 0 h 6862334"/>
              <a:gd name="connsiteX2" fmla="*/ 9148334 w 9148334"/>
              <a:gd name="connsiteY2" fmla="*/ 4334 h 6862334"/>
              <a:gd name="connsiteX3" fmla="*/ 9148334 w 9148334"/>
              <a:gd name="connsiteY3" fmla="*/ 6862334 h 6862334"/>
              <a:gd name="connsiteX4" fmla="*/ 4334 w 9148334"/>
              <a:gd name="connsiteY4" fmla="*/ 6862334 h 6862334"/>
              <a:gd name="connsiteX5" fmla="*/ 0 w 9148334"/>
              <a:gd name="connsiteY5" fmla="*/ 3744273 h 6862334"/>
              <a:gd name="connsiteX6" fmla="*/ 3826612 w 9148334"/>
              <a:gd name="connsiteY6" fmla="*/ 3744700 h 6862334"/>
              <a:gd name="connsiteX0" fmla="*/ 3822752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22752 w 9144474"/>
              <a:gd name="connsiteY6" fmla="*/ 3744700 h 6862334"/>
              <a:gd name="connsiteX0" fmla="*/ 3818844 w 9144474"/>
              <a:gd name="connsiteY0" fmla="*/ 3744700 h 6862334"/>
              <a:gd name="connsiteX1" fmla="*/ 3827086 w 9144474"/>
              <a:gd name="connsiteY1" fmla="*/ 0 h 6862334"/>
              <a:gd name="connsiteX2" fmla="*/ 9144474 w 9144474"/>
              <a:gd name="connsiteY2" fmla="*/ 4334 h 6862334"/>
              <a:gd name="connsiteX3" fmla="*/ 9144474 w 9144474"/>
              <a:gd name="connsiteY3" fmla="*/ 6862334 h 6862334"/>
              <a:gd name="connsiteX4" fmla="*/ 474 w 9144474"/>
              <a:gd name="connsiteY4" fmla="*/ 6862334 h 6862334"/>
              <a:gd name="connsiteX5" fmla="*/ 48 w 9144474"/>
              <a:gd name="connsiteY5" fmla="*/ 3744273 h 6862334"/>
              <a:gd name="connsiteX6" fmla="*/ 3818844 w 9144474"/>
              <a:gd name="connsiteY6" fmla="*/ 3744700 h 6862334"/>
              <a:gd name="connsiteX0" fmla="*/ 3818844 w 9144474"/>
              <a:gd name="connsiteY0" fmla="*/ 3740792 h 6858426"/>
              <a:gd name="connsiteX1" fmla="*/ 3819270 w 9144474"/>
              <a:gd name="connsiteY1" fmla="*/ 0 h 6858426"/>
              <a:gd name="connsiteX2" fmla="*/ 9144474 w 9144474"/>
              <a:gd name="connsiteY2" fmla="*/ 426 h 6858426"/>
              <a:gd name="connsiteX3" fmla="*/ 9144474 w 9144474"/>
              <a:gd name="connsiteY3" fmla="*/ 6858426 h 6858426"/>
              <a:gd name="connsiteX4" fmla="*/ 474 w 9144474"/>
              <a:gd name="connsiteY4" fmla="*/ 6858426 h 6858426"/>
              <a:gd name="connsiteX5" fmla="*/ 48 w 9144474"/>
              <a:gd name="connsiteY5" fmla="*/ 3740365 h 6858426"/>
              <a:gd name="connsiteX6" fmla="*/ 3818844 w 9144474"/>
              <a:gd name="connsiteY6" fmla="*/ 3740792 h 6858426"/>
              <a:gd name="connsiteX0" fmla="*/ 3818844 w 12163899"/>
              <a:gd name="connsiteY0" fmla="*/ 3740792 h 6858426"/>
              <a:gd name="connsiteX1" fmla="*/ 3819270 w 12163899"/>
              <a:gd name="connsiteY1" fmla="*/ 0 h 6858426"/>
              <a:gd name="connsiteX2" fmla="*/ 12163899 w 12163899"/>
              <a:gd name="connsiteY2" fmla="*/ 426 h 6858426"/>
              <a:gd name="connsiteX3" fmla="*/ 9144474 w 12163899"/>
              <a:gd name="connsiteY3" fmla="*/ 6858426 h 6858426"/>
              <a:gd name="connsiteX4" fmla="*/ 474 w 12163899"/>
              <a:gd name="connsiteY4" fmla="*/ 6858426 h 6858426"/>
              <a:gd name="connsiteX5" fmla="*/ 48 w 12163899"/>
              <a:gd name="connsiteY5" fmla="*/ 3740365 h 6858426"/>
              <a:gd name="connsiteX6" fmla="*/ 3818844 w 12163899"/>
              <a:gd name="connsiteY6" fmla="*/ 3740792 h 6858426"/>
              <a:gd name="connsiteX0" fmla="*/ 3818844 w 12192474"/>
              <a:gd name="connsiteY0" fmla="*/ 3740792 h 6858426"/>
              <a:gd name="connsiteX1" fmla="*/ 3819270 w 12192474"/>
              <a:gd name="connsiteY1" fmla="*/ 0 h 6858426"/>
              <a:gd name="connsiteX2" fmla="*/ 12163899 w 12192474"/>
              <a:gd name="connsiteY2" fmla="*/ 426 h 6858426"/>
              <a:gd name="connsiteX3" fmla="*/ 12192474 w 12192474"/>
              <a:gd name="connsiteY3" fmla="*/ 6858426 h 6858426"/>
              <a:gd name="connsiteX4" fmla="*/ 474 w 12192474"/>
              <a:gd name="connsiteY4" fmla="*/ 6858426 h 6858426"/>
              <a:gd name="connsiteX5" fmla="*/ 48 w 12192474"/>
              <a:gd name="connsiteY5" fmla="*/ 3740365 h 6858426"/>
              <a:gd name="connsiteX6" fmla="*/ 3818844 w 12192474"/>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3696"/>
              <a:gd name="connsiteY0" fmla="*/ 3740792 h 6858426"/>
              <a:gd name="connsiteX1" fmla="*/ 3819270 w 12193696"/>
              <a:gd name="connsiteY1" fmla="*/ 0 h 6858426"/>
              <a:gd name="connsiteX2" fmla="*/ 12193696 w 12193696"/>
              <a:gd name="connsiteY2" fmla="*/ 426 h 6858426"/>
              <a:gd name="connsiteX3" fmla="*/ 12192474 w 12193696"/>
              <a:gd name="connsiteY3" fmla="*/ 6858426 h 6858426"/>
              <a:gd name="connsiteX4" fmla="*/ 474 w 12193696"/>
              <a:gd name="connsiteY4" fmla="*/ 6858426 h 6858426"/>
              <a:gd name="connsiteX5" fmla="*/ 48 w 12193696"/>
              <a:gd name="connsiteY5" fmla="*/ 3740365 h 6858426"/>
              <a:gd name="connsiteX6" fmla="*/ 3818844 w 12193696"/>
              <a:gd name="connsiteY6" fmla="*/ 3740792 h 6858426"/>
              <a:gd name="connsiteX0" fmla="*/ 3818844 w 12192508"/>
              <a:gd name="connsiteY0" fmla="*/ 3740792 h 6858426"/>
              <a:gd name="connsiteX1" fmla="*/ 3819270 w 12192508"/>
              <a:gd name="connsiteY1" fmla="*/ 0 h 6858426"/>
              <a:gd name="connsiteX2" fmla="*/ 12189971 w 12192508"/>
              <a:gd name="connsiteY2" fmla="*/ 426 h 6858426"/>
              <a:gd name="connsiteX3" fmla="*/ 12192474 w 12192508"/>
              <a:gd name="connsiteY3" fmla="*/ 6858426 h 6858426"/>
              <a:gd name="connsiteX4" fmla="*/ 474 w 12192508"/>
              <a:gd name="connsiteY4" fmla="*/ 6858426 h 6858426"/>
              <a:gd name="connsiteX5" fmla="*/ 48 w 12192508"/>
              <a:gd name="connsiteY5" fmla="*/ 3740365 h 6858426"/>
              <a:gd name="connsiteX6" fmla="*/ 3818844 w 12192508"/>
              <a:gd name="connsiteY6" fmla="*/ 3740792 h 6858426"/>
              <a:gd name="connsiteX0" fmla="*/ 3818844 w 12192633"/>
              <a:gd name="connsiteY0" fmla="*/ 3740792 h 6858426"/>
              <a:gd name="connsiteX1" fmla="*/ 3819270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3818844 w 12192633"/>
              <a:gd name="connsiteY0" fmla="*/ 3740366 h 6858000"/>
              <a:gd name="connsiteX1" fmla="*/ 4590795 w 12192633"/>
              <a:gd name="connsiteY1" fmla="*/ 9099 h 6858000"/>
              <a:gd name="connsiteX2" fmla="*/ 12192633 w 12192633"/>
              <a:gd name="connsiteY2" fmla="*/ 0 h 6858000"/>
              <a:gd name="connsiteX3" fmla="*/ 12192474 w 12192633"/>
              <a:gd name="connsiteY3" fmla="*/ 6858000 h 6858000"/>
              <a:gd name="connsiteX4" fmla="*/ 474 w 12192633"/>
              <a:gd name="connsiteY4" fmla="*/ 6858000 h 6858000"/>
              <a:gd name="connsiteX5" fmla="*/ 48 w 12192633"/>
              <a:gd name="connsiteY5" fmla="*/ 3739939 h 6858000"/>
              <a:gd name="connsiteX6" fmla="*/ 3818844 w 12192633"/>
              <a:gd name="connsiteY6" fmla="*/ 3740366 h 6858000"/>
              <a:gd name="connsiteX0" fmla="*/ 3818844 w 12192633"/>
              <a:gd name="connsiteY0" fmla="*/ 374079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3818844 w 12192633"/>
              <a:gd name="connsiteY6" fmla="*/ 3740792 h 6858426"/>
              <a:gd name="connsiteX0" fmla="*/ 4590369 w 12192633"/>
              <a:gd name="connsiteY0" fmla="*/ 4026542 h 6858426"/>
              <a:gd name="connsiteX1" fmla="*/ 4590795 w 12192633"/>
              <a:gd name="connsiteY1" fmla="*/ 0 h 6858426"/>
              <a:gd name="connsiteX2" fmla="*/ 12192633 w 12192633"/>
              <a:gd name="connsiteY2" fmla="*/ 426 h 6858426"/>
              <a:gd name="connsiteX3" fmla="*/ 12192474 w 12192633"/>
              <a:gd name="connsiteY3" fmla="*/ 6858426 h 6858426"/>
              <a:gd name="connsiteX4" fmla="*/ 474 w 12192633"/>
              <a:gd name="connsiteY4" fmla="*/ 6858426 h 6858426"/>
              <a:gd name="connsiteX5" fmla="*/ 48 w 12192633"/>
              <a:gd name="connsiteY5" fmla="*/ 3740365 h 6858426"/>
              <a:gd name="connsiteX6" fmla="*/ 4590369 w 12192633"/>
              <a:gd name="connsiteY6" fmla="*/ 4026542 h 6858426"/>
              <a:gd name="connsiteX0" fmla="*/ 4590017 w 12192281"/>
              <a:gd name="connsiteY0" fmla="*/ 4026542 h 6858426"/>
              <a:gd name="connsiteX1" fmla="*/ 4590443 w 12192281"/>
              <a:gd name="connsiteY1" fmla="*/ 0 h 6858426"/>
              <a:gd name="connsiteX2" fmla="*/ 12192281 w 12192281"/>
              <a:gd name="connsiteY2" fmla="*/ 426 h 6858426"/>
              <a:gd name="connsiteX3" fmla="*/ 12192122 w 12192281"/>
              <a:gd name="connsiteY3" fmla="*/ 6858426 h 6858426"/>
              <a:gd name="connsiteX4" fmla="*/ 122 w 12192281"/>
              <a:gd name="connsiteY4" fmla="*/ 6858426 h 6858426"/>
              <a:gd name="connsiteX5" fmla="*/ 9221 w 12192281"/>
              <a:gd name="connsiteY5" fmla="*/ 4054690 h 6858426"/>
              <a:gd name="connsiteX6" fmla="*/ 4590017 w 12192281"/>
              <a:gd name="connsiteY6" fmla="*/ 4026542 h 6858426"/>
              <a:gd name="connsiteX0" fmla="*/ 4590368 w 12192632"/>
              <a:gd name="connsiteY0" fmla="*/ 402654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26542 h 6858426"/>
              <a:gd name="connsiteX0" fmla="*/ 4590368 w 12192632"/>
              <a:gd name="connsiteY0" fmla="*/ 403606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36067 h 6858426"/>
              <a:gd name="connsiteX0" fmla="*/ 4590368 w 12192632"/>
              <a:gd name="connsiteY0" fmla="*/ 4045592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5592 h 6858426"/>
              <a:gd name="connsiteX0" fmla="*/ 4590368 w 12192632"/>
              <a:gd name="connsiteY0" fmla="*/ 4055117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55117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54690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4696 h 6858426"/>
              <a:gd name="connsiteX6" fmla="*/ 4590368 w 12192632"/>
              <a:gd name="connsiteY6" fmla="*/ 4041793 h 6858426"/>
              <a:gd name="connsiteX0" fmla="*/ 4590368 w 12192632"/>
              <a:gd name="connsiteY0" fmla="*/ 4041793 h 6858426"/>
              <a:gd name="connsiteX1" fmla="*/ 4590794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90368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90368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1793 h 6858426"/>
              <a:gd name="connsiteX1" fmla="*/ 4587462 w 12192632"/>
              <a:gd name="connsiteY1" fmla="*/ 0 h 6858426"/>
              <a:gd name="connsiteX2" fmla="*/ 12192632 w 12192632"/>
              <a:gd name="connsiteY2" fmla="*/ 426 h 6858426"/>
              <a:gd name="connsiteX3" fmla="*/ 12192473 w 12192632"/>
              <a:gd name="connsiteY3" fmla="*/ 6858426 h 6858426"/>
              <a:gd name="connsiteX4" fmla="*/ 473 w 12192632"/>
              <a:gd name="connsiteY4" fmla="*/ 6858426 h 6858426"/>
              <a:gd name="connsiteX5" fmla="*/ 47 w 12192632"/>
              <a:gd name="connsiteY5" fmla="*/ 4041365 h 6858426"/>
              <a:gd name="connsiteX6" fmla="*/ 4587036 w 12192632"/>
              <a:gd name="connsiteY6" fmla="*/ 4041793 h 6858426"/>
              <a:gd name="connsiteX0" fmla="*/ 4587036 w 12192632"/>
              <a:gd name="connsiteY0" fmla="*/ 4044698 h 6861331"/>
              <a:gd name="connsiteX1" fmla="*/ 4587462 w 12192632"/>
              <a:gd name="connsiteY1" fmla="*/ 2905 h 6861331"/>
              <a:gd name="connsiteX2" fmla="*/ 12192632 w 12192632"/>
              <a:gd name="connsiteY2" fmla="*/ 0 h 6861331"/>
              <a:gd name="connsiteX3" fmla="*/ 12192473 w 12192632"/>
              <a:gd name="connsiteY3" fmla="*/ 6861331 h 6861331"/>
              <a:gd name="connsiteX4" fmla="*/ 473 w 12192632"/>
              <a:gd name="connsiteY4" fmla="*/ 6861331 h 6861331"/>
              <a:gd name="connsiteX5" fmla="*/ 47 w 12192632"/>
              <a:gd name="connsiteY5" fmla="*/ 4044270 h 6861331"/>
              <a:gd name="connsiteX6" fmla="*/ 4587036 w 12192632"/>
              <a:gd name="connsiteY6" fmla="*/ 4044698 h 68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32" h="6861331">
                <a:moveTo>
                  <a:pt x="4587036" y="4044698"/>
                </a:moveTo>
                <a:cubicBezTo>
                  <a:pt x="4588481" y="2795162"/>
                  <a:pt x="4586017" y="1252441"/>
                  <a:pt x="4587462" y="2905"/>
                </a:cubicBezTo>
                <a:lnTo>
                  <a:pt x="12192632" y="0"/>
                </a:lnTo>
                <a:cubicBezTo>
                  <a:pt x="12192225" y="2286000"/>
                  <a:pt x="12192880" y="4575331"/>
                  <a:pt x="12192473" y="6861331"/>
                </a:cubicBezTo>
                <a:lnTo>
                  <a:pt x="473" y="6861331"/>
                </a:lnTo>
                <a:cubicBezTo>
                  <a:pt x="-972" y="5821977"/>
                  <a:pt x="1492" y="5083624"/>
                  <a:pt x="47" y="4044270"/>
                </a:cubicBezTo>
                <a:lnTo>
                  <a:pt x="4587036" y="4044698"/>
                </a:lnTo>
                <a:close/>
              </a:path>
            </a:pathLst>
          </a:custGeom>
          <a:solidFill>
            <a:schemeClr val="bg1">
              <a:lumMod val="85000"/>
            </a:schemeClr>
          </a:solidFill>
        </p:spPr>
        <p:txBody>
          <a:bodyPr/>
          <a:lstStyle>
            <a:lvl1pPr algn="r">
              <a:defRPr/>
            </a:lvl1pPr>
          </a:lstStyle>
          <a:p>
            <a:r>
              <a:rPr lang="en-US"/>
              <a:t>Click icon to add picture</a:t>
            </a:r>
            <a:endParaRPr lang="en-GB"/>
          </a:p>
        </p:txBody>
      </p:sp>
      <p:sp>
        <p:nvSpPr>
          <p:cNvPr id="8" name="Content Placeholder 2">
            <a:extLst>
              <a:ext uri="{FF2B5EF4-FFF2-40B4-BE49-F238E27FC236}">
                <a16:creationId xmlns:a16="http://schemas.microsoft.com/office/drawing/2014/main" id="{F17F807A-F369-4FBC-B5EB-675732DA4D1E}"/>
              </a:ext>
            </a:extLst>
          </p:cNvPr>
          <p:cNvSpPr>
            <a:spLocks noGrp="1"/>
          </p:cNvSpPr>
          <p:nvPr>
            <p:ph idx="1"/>
          </p:nvPr>
        </p:nvSpPr>
        <p:spPr>
          <a:xfrm>
            <a:off x="431798" y="377826"/>
            <a:ext cx="3860802" cy="305117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19567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Vertical Line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916CFF-DB00-88EC-D825-22D21C2B93E7}"/>
              </a:ext>
            </a:extLst>
          </p:cNvPr>
          <p:cNvSpPr/>
          <p:nvPr userDrawn="1"/>
        </p:nvSpPr>
        <p:spPr>
          <a:xfrm>
            <a:off x="-115747" y="0"/>
            <a:ext cx="357657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2" name="Date Placeholder 1"/>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3" name="Footer Placeholder 2"/>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4" name="Slide Number Placeholder 3"/>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8" name="Straight Connector 7">
            <a:extLst>
              <a:ext uri="{FF2B5EF4-FFF2-40B4-BE49-F238E27FC236}">
                <a16:creationId xmlns:a16="http://schemas.microsoft.com/office/drawing/2014/main" id="{83B96CF6-0216-FE91-9FAE-A2612D0DEAF3}"/>
              </a:ext>
            </a:extLst>
          </p:cNvPr>
          <p:cNvCxnSpPr>
            <a:cxnSpLocks/>
          </p:cNvCxnSpPr>
          <p:nvPr userDrawn="1"/>
        </p:nvCxnSpPr>
        <p:spPr>
          <a:xfrm>
            <a:off x="3297461" y="1037146"/>
            <a:ext cx="0" cy="5197797"/>
          </a:xfrm>
          <a:prstGeom prst="line">
            <a:avLst/>
          </a:prstGeom>
          <a:ln w="19050">
            <a:solidFill>
              <a:srgbClr val="00857C"/>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2EC25720-4F7B-93AE-EA97-4FAE4283C45A}"/>
              </a:ext>
            </a:extLst>
          </p:cNvPr>
          <p:cNvSpPr>
            <a:spLocks noGrp="1"/>
          </p:cNvSpPr>
          <p:nvPr>
            <p:ph type="body" sz="quarter" idx="13"/>
          </p:nvPr>
        </p:nvSpPr>
        <p:spPr>
          <a:xfrm>
            <a:off x="3655597" y="1037146"/>
            <a:ext cx="8043862" cy="786384"/>
          </a:xfrm>
        </p:spPr>
        <p:txBody>
          <a:bodyPr/>
          <a:lstStyle>
            <a:lvl1pPr>
              <a:spcBef>
                <a:spcPts val="0"/>
              </a:spcBef>
              <a:defRPr sz="1800">
                <a:solidFill>
                  <a:srgbClr val="00857C"/>
                </a:solidFill>
                <a:latin typeface="+mj-lt"/>
              </a:defRPr>
            </a:lvl1pPr>
          </a:lstStyle>
          <a:p>
            <a:pPr lvl="0"/>
            <a:r>
              <a:rPr lang="en-US"/>
              <a:t>Click to edit Master text styles</a:t>
            </a:r>
          </a:p>
        </p:txBody>
      </p:sp>
      <p:sp>
        <p:nvSpPr>
          <p:cNvPr id="11" name="Text Placeholder 9">
            <a:extLst>
              <a:ext uri="{FF2B5EF4-FFF2-40B4-BE49-F238E27FC236}">
                <a16:creationId xmlns:a16="http://schemas.microsoft.com/office/drawing/2014/main" id="{2874BF87-B224-B270-241A-D747CA6A2D31}"/>
              </a:ext>
            </a:extLst>
          </p:cNvPr>
          <p:cNvSpPr>
            <a:spLocks noGrp="1"/>
          </p:cNvSpPr>
          <p:nvPr>
            <p:ph type="body" sz="quarter" idx="14"/>
          </p:nvPr>
        </p:nvSpPr>
        <p:spPr>
          <a:xfrm>
            <a:off x="3663101" y="2801712"/>
            <a:ext cx="8043862" cy="786384"/>
          </a:xfrm>
        </p:spPr>
        <p:txBody>
          <a:bodyPr/>
          <a:lstStyle>
            <a:lvl1pPr>
              <a:spcBef>
                <a:spcPts val="0"/>
              </a:spcBef>
              <a:defRPr sz="1800">
                <a:solidFill>
                  <a:srgbClr val="00857C"/>
                </a:solidFill>
                <a:latin typeface="+mj-lt"/>
              </a:defRPr>
            </a:lvl1pPr>
          </a:lstStyle>
          <a:p>
            <a:pPr lvl="0"/>
            <a:r>
              <a:rPr lang="en-US"/>
              <a:t>Click to edit Master text styles</a:t>
            </a:r>
          </a:p>
        </p:txBody>
      </p:sp>
      <p:sp>
        <p:nvSpPr>
          <p:cNvPr id="12" name="Text Placeholder 9">
            <a:extLst>
              <a:ext uri="{FF2B5EF4-FFF2-40B4-BE49-F238E27FC236}">
                <a16:creationId xmlns:a16="http://schemas.microsoft.com/office/drawing/2014/main" id="{383FC421-4A68-2AC7-C81B-759EE78FB618}"/>
              </a:ext>
            </a:extLst>
          </p:cNvPr>
          <p:cNvSpPr>
            <a:spLocks noGrp="1"/>
          </p:cNvSpPr>
          <p:nvPr>
            <p:ph type="body" sz="quarter" idx="15"/>
          </p:nvPr>
        </p:nvSpPr>
        <p:spPr>
          <a:xfrm>
            <a:off x="3655597" y="1919429"/>
            <a:ext cx="8043862" cy="786384"/>
          </a:xfrm>
        </p:spPr>
        <p:txBody>
          <a:bodyPr/>
          <a:lstStyle>
            <a:lvl1pPr>
              <a:spcBef>
                <a:spcPts val="0"/>
              </a:spcBef>
              <a:defRPr sz="1800">
                <a:solidFill>
                  <a:srgbClr val="00857C"/>
                </a:solidFill>
                <a:latin typeface="+mj-lt"/>
              </a:defRPr>
            </a:lvl1pPr>
          </a:lstStyle>
          <a:p>
            <a:pPr lvl="0"/>
            <a:r>
              <a:rPr lang="en-US"/>
              <a:t>Click to edit Master text styles</a:t>
            </a:r>
          </a:p>
        </p:txBody>
      </p:sp>
      <p:sp>
        <p:nvSpPr>
          <p:cNvPr id="13" name="Text Placeholder 9">
            <a:extLst>
              <a:ext uri="{FF2B5EF4-FFF2-40B4-BE49-F238E27FC236}">
                <a16:creationId xmlns:a16="http://schemas.microsoft.com/office/drawing/2014/main" id="{48A76018-8597-9BCE-C02E-C67E73C1CD82}"/>
              </a:ext>
            </a:extLst>
          </p:cNvPr>
          <p:cNvSpPr>
            <a:spLocks noGrp="1"/>
          </p:cNvSpPr>
          <p:nvPr>
            <p:ph type="body" sz="quarter" idx="16"/>
          </p:nvPr>
        </p:nvSpPr>
        <p:spPr>
          <a:xfrm>
            <a:off x="3655597" y="4566278"/>
            <a:ext cx="8043862" cy="786384"/>
          </a:xfrm>
        </p:spPr>
        <p:txBody>
          <a:bodyPr/>
          <a:lstStyle>
            <a:lvl1pPr>
              <a:spcBef>
                <a:spcPts val="0"/>
              </a:spcBef>
              <a:defRPr sz="1800">
                <a:solidFill>
                  <a:srgbClr val="00857C"/>
                </a:solidFill>
                <a:latin typeface="+mj-lt"/>
              </a:defRPr>
            </a:lvl1pPr>
          </a:lstStyle>
          <a:p>
            <a:pPr lvl="0"/>
            <a:r>
              <a:rPr lang="en-US"/>
              <a:t>Click to edit Master text styles</a:t>
            </a:r>
          </a:p>
        </p:txBody>
      </p:sp>
      <p:sp>
        <p:nvSpPr>
          <p:cNvPr id="14" name="Text Placeholder 9">
            <a:extLst>
              <a:ext uri="{FF2B5EF4-FFF2-40B4-BE49-F238E27FC236}">
                <a16:creationId xmlns:a16="http://schemas.microsoft.com/office/drawing/2014/main" id="{35E39DD6-1EBE-209C-731D-DE486040509E}"/>
              </a:ext>
            </a:extLst>
          </p:cNvPr>
          <p:cNvSpPr>
            <a:spLocks noGrp="1"/>
          </p:cNvSpPr>
          <p:nvPr>
            <p:ph type="body" sz="quarter" idx="17"/>
          </p:nvPr>
        </p:nvSpPr>
        <p:spPr>
          <a:xfrm>
            <a:off x="3663101" y="3683995"/>
            <a:ext cx="8043862" cy="786384"/>
          </a:xfrm>
        </p:spPr>
        <p:txBody>
          <a:bodyPr/>
          <a:lstStyle>
            <a:lvl1pPr>
              <a:spcBef>
                <a:spcPts val="0"/>
              </a:spcBef>
              <a:defRPr sz="1800">
                <a:solidFill>
                  <a:srgbClr val="00857C"/>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99DE8FEE-74CA-E550-085E-94D0B7209739}"/>
              </a:ext>
            </a:extLst>
          </p:cNvPr>
          <p:cNvSpPr>
            <a:spLocks noGrp="1"/>
          </p:cNvSpPr>
          <p:nvPr>
            <p:ph type="body" sz="quarter" idx="18"/>
          </p:nvPr>
        </p:nvSpPr>
        <p:spPr>
          <a:xfrm>
            <a:off x="3655597" y="5448559"/>
            <a:ext cx="8043862" cy="786384"/>
          </a:xfrm>
        </p:spPr>
        <p:txBody>
          <a:bodyPr/>
          <a:lstStyle>
            <a:lvl1pPr>
              <a:spcBef>
                <a:spcPts val="0"/>
              </a:spcBef>
              <a:defRPr sz="1800">
                <a:solidFill>
                  <a:srgbClr val="00857C"/>
                </a:solidFill>
                <a:latin typeface="+mj-lt"/>
              </a:defRPr>
            </a:lvl1pPr>
          </a:lstStyle>
          <a:p>
            <a:pPr lvl="0"/>
            <a:r>
              <a:rPr lang="en-US"/>
              <a:t>Click to edit Master text styles</a:t>
            </a:r>
          </a:p>
        </p:txBody>
      </p:sp>
      <p:sp>
        <p:nvSpPr>
          <p:cNvPr id="16" name="Text Placeholder 9">
            <a:extLst>
              <a:ext uri="{FF2B5EF4-FFF2-40B4-BE49-F238E27FC236}">
                <a16:creationId xmlns:a16="http://schemas.microsoft.com/office/drawing/2014/main" id="{02D79A3D-4FC3-4C93-F91B-C9BD01EE70B9}"/>
              </a:ext>
            </a:extLst>
          </p:cNvPr>
          <p:cNvSpPr>
            <a:spLocks noGrp="1"/>
          </p:cNvSpPr>
          <p:nvPr>
            <p:ph type="body" sz="quarter" idx="19"/>
          </p:nvPr>
        </p:nvSpPr>
        <p:spPr>
          <a:xfrm>
            <a:off x="442376" y="1047747"/>
            <a:ext cx="2700241" cy="5187196"/>
          </a:xfrm>
        </p:spPr>
        <p:txBody>
          <a:bodyPr anchor="ctr" anchorCtr="0">
            <a:normAutofit/>
          </a:bodyPr>
          <a:lstStyle>
            <a:lvl1pPr>
              <a:spcBef>
                <a:spcPts val="0"/>
              </a:spcBef>
              <a:defRPr sz="3600">
                <a:solidFill>
                  <a:srgbClr val="0C2340"/>
                </a:solidFill>
                <a:latin typeface="+mj-lt"/>
              </a:defRPr>
            </a:lvl1pPr>
          </a:lstStyle>
          <a:p>
            <a:pPr lvl="0"/>
            <a:r>
              <a:rPr lang="en-US"/>
              <a:t>Click to edit Master text styles</a:t>
            </a:r>
          </a:p>
        </p:txBody>
      </p:sp>
      <p:pic>
        <p:nvPicPr>
          <p:cNvPr id="6" name="Picture 5">
            <a:extLst>
              <a:ext uri="{FF2B5EF4-FFF2-40B4-BE49-F238E27FC236}">
                <a16:creationId xmlns:a16="http://schemas.microsoft.com/office/drawing/2014/main" id="{9257ED1D-538E-C4DA-D2F6-4A29CF091C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3472075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Life Family">
    <p:spTree>
      <p:nvGrpSpPr>
        <p:cNvPr id="1" name=""/>
        <p:cNvGrpSpPr/>
        <p:nvPr/>
      </p:nvGrpSpPr>
      <p:grpSpPr>
        <a:xfrm>
          <a:off x="0" y="0"/>
          <a:ext cx="0" cy="0"/>
          <a:chOff x="0" y="0"/>
          <a:chExt cx="0" cy="0"/>
        </a:xfrm>
      </p:grpSpPr>
      <p:pic>
        <p:nvPicPr>
          <p:cNvPr id="2" name="Picture 1" descr="A person carrying a baby on the back&#10;&#10;Description automatically generated with low confidence">
            <a:extLst>
              <a:ext uri="{FF2B5EF4-FFF2-40B4-BE49-F238E27FC236}">
                <a16:creationId xmlns:a16="http://schemas.microsoft.com/office/drawing/2014/main" id="{B18CEDD0-D127-2EB6-AEA7-3270940036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27" t="16228" r="554" b="8979"/>
          <a:stretch/>
        </p:blipFill>
        <p:spPr>
          <a:xfrm flipH="1">
            <a:off x="-3048" y="0"/>
            <a:ext cx="12195048"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0" y="2987214"/>
            <a:ext cx="7515472" cy="738664"/>
          </a:xfrm>
          <a:solidFill>
            <a:srgbClr val="0C2340"/>
          </a:solid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4" name="Picture 3" descr="Logo&#10;&#10;Description automatically generated">
            <a:extLst>
              <a:ext uri="{FF2B5EF4-FFF2-40B4-BE49-F238E27FC236}">
                <a16:creationId xmlns:a16="http://schemas.microsoft.com/office/drawing/2014/main" id="{07ED4DC6-2941-068D-7916-4759EF3D25D9}"/>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62813106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BCD7-3946-897A-E582-15005CA661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53245-679A-7138-8EBC-CDC917244A4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5FB3F159-C50E-493F-E4E4-1BE9578D7FFD}"/>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3272E04F-BEDC-175F-1DC0-68123E0E125C}"/>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6" name="TextBox 55">
            <a:extLst>
              <a:ext uri="{FF2B5EF4-FFF2-40B4-BE49-F238E27FC236}">
                <a16:creationId xmlns:a16="http://schemas.microsoft.com/office/drawing/2014/main" id="{875E9BDC-BC78-5390-CE1D-D29287C1110F}"/>
              </a:ext>
            </a:extLst>
          </p:cNvPr>
          <p:cNvSpPr txBox="1"/>
          <p:nvPr userDrawn="1"/>
        </p:nvSpPr>
        <p:spPr>
          <a:xfrm>
            <a:off x="13573760" y="5303520"/>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C2340"/>
              </a:solidFill>
              <a:effectLst/>
              <a:uLnTx/>
              <a:uFillTx/>
              <a:latin typeface="Invention"/>
              <a:ea typeface="+mn-ea"/>
              <a:cs typeface="+mn-cs"/>
            </a:endParaRPr>
          </a:p>
        </p:txBody>
      </p:sp>
      <p:cxnSp>
        <p:nvCxnSpPr>
          <p:cNvPr id="6" name="Straight Connector 5">
            <a:extLst>
              <a:ext uri="{FF2B5EF4-FFF2-40B4-BE49-F238E27FC236}">
                <a16:creationId xmlns:a16="http://schemas.microsoft.com/office/drawing/2014/main" id="{D8E0B2A4-AE78-2000-11D6-9B61892F5D69}"/>
              </a:ext>
            </a:extLst>
          </p:cNvPr>
          <p:cNvCxnSpPr>
            <a:cxnSpLocks/>
          </p:cNvCxnSpPr>
          <p:nvPr userDrawn="1"/>
        </p:nvCxnSpPr>
        <p:spPr>
          <a:xfrm flipV="1">
            <a:off x="9770427"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E47C87-C176-FB19-9718-5A13365E2708}"/>
              </a:ext>
            </a:extLst>
          </p:cNvPr>
          <p:cNvCxnSpPr>
            <a:cxnSpLocks/>
          </p:cNvCxnSpPr>
          <p:nvPr userDrawn="1"/>
        </p:nvCxnSpPr>
        <p:spPr>
          <a:xfrm flipV="1">
            <a:off x="5261904"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C7C900-DDB6-5B69-4923-20BD0BEDF109}"/>
              </a:ext>
            </a:extLst>
          </p:cNvPr>
          <p:cNvCxnSpPr>
            <a:cxnSpLocks/>
          </p:cNvCxnSpPr>
          <p:nvPr userDrawn="1"/>
        </p:nvCxnSpPr>
        <p:spPr>
          <a:xfrm flipV="1">
            <a:off x="3010329"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AE47E6-E240-0B21-96F0-501AEEE24F6D}"/>
              </a:ext>
            </a:extLst>
          </p:cNvPr>
          <p:cNvCxnSpPr>
            <a:cxnSpLocks/>
          </p:cNvCxnSpPr>
          <p:nvPr userDrawn="1"/>
        </p:nvCxnSpPr>
        <p:spPr>
          <a:xfrm flipV="1">
            <a:off x="7513479"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AFFF50-9E72-7E98-4F0B-D635E29EF739}"/>
              </a:ext>
            </a:extLst>
          </p:cNvPr>
          <p:cNvCxnSpPr>
            <a:cxnSpLocks/>
          </p:cNvCxnSpPr>
          <p:nvPr userDrawn="1"/>
        </p:nvCxnSpPr>
        <p:spPr>
          <a:xfrm flipV="1">
            <a:off x="758754"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65">
            <a:extLst>
              <a:ext uri="{FF2B5EF4-FFF2-40B4-BE49-F238E27FC236}">
                <a16:creationId xmlns:a16="http://schemas.microsoft.com/office/drawing/2014/main" id="{930F00BE-663F-3863-C3DC-DEB1376B2D41}"/>
              </a:ext>
            </a:extLst>
          </p:cNvPr>
          <p:cNvSpPr>
            <a:spLocks noGrp="1"/>
          </p:cNvSpPr>
          <p:nvPr>
            <p:ph type="body" sz="quarter" idx="13" hasCustomPrompt="1"/>
          </p:nvPr>
        </p:nvSpPr>
        <p:spPr>
          <a:xfrm>
            <a:off x="903767" y="1740009"/>
            <a:ext cx="825500" cy="406400"/>
          </a:xfrm>
        </p:spPr>
        <p:txBody>
          <a:bodyPr anchor="ctr" anchorCtr="0"/>
          <a:lstStyle>
            <a:lvl1pPr algn="ctr">
              <a:defRPr sz="2000" b="1">
                <a:solidFill>
                  <a:srgbClr val="0C2340"/>
                </a:solidFill>
              </a:defRPr>
            </a:lvl1pPr>
          </a:lstStyle>
          <a:p>
            <a:pPr lvl="0"/>
            <a:r>
              <a:rPr lang="en-US"/>
              <a:t>Year</a:t>
            </a:r>
          </a:p>
        </p:txBody>
      </p:sp>
      <p:sp>
        <p:nvSpPr>
          <p:cNvPr id="14" name="Text Placeholder 65">
            <a:extLst>
              <a:ext uri="{FF2B5EF4-FFF2-40B4-BE49-F238E27FC236}">
                <a16:creationId xmlns:a16="http://schemas.microsoft.com/office/drawing/2014/main" id="{D41D2A96-0453-3D2F-8CD1-553DB4173498}"/>
              </a:ext>
            </a:extLst>
          </p:cNvPr>
          <p:cNvSpPr>
            <a:spLocks noGrp="1"/>
          </p:cNvSpPr>
          <p:nvPr>
            <p:ph type="body" sz="quarter" idx="14" hasCustomPrompt="1"/>
          </p:nvPr>
        </p:nvSpPr>
        <p:spPr>
          <a:xfrm>
            <a:off x="9909905" y="1740009"/>
            <a:ext cx="825500" cy="406400"/>
          </a:xfrm>
        </p:spPr>
        <p:txBody>
          <a:bodyPr anchor="ctr" anchorCtr="0"/>
          <a:lstStyle>
            <a:lvl1pPr algn="ctr">
              <a:defRPr sz="2000" b="1">
                <a:solidFill>
                  <a:srgbClr val="0C2340"/>
                </a:solidFill>
              </a:defRPr>
            </a:lvl1pPr>
          </a:lstStyle>
          <a:p>
            <a:pPr lvl="0"/>
            <a:r>
              <a:rPr lang="en-US"/>
              <a:t>Year</a:t>
            </a:r>
          </a:p>
        </p:txBody>
      </p:sp>
      <p:sp>
        <p:nvSpPr>
          <p:cNvPr id="16" name="Text Placeholder 65">
            <a:extLst>
              <a:ext uri="{FF2B5EF4-FFF2-40B4-BE49-F238E27FC236}">
                <a16:creationId xmlns:a16="http://schemas.microsoft.com/office/drawing/2014/main" id="{AB42C953-EF09-39C2-36F0-4F3C3CC3959F}"/>
              </a:ext>
            </a:extLst>
          </p:cNvPr>
          <p:cNvSpPr>
            <a:spLocks noGrp="1"/>
          </p:cNvSpPr>
          <p:nvPr>
            <p:ph type="body" sz="quarter" idx="15" hasCustomPrompt="1"/>
          </p:nvPr>
        </p:nvSpPr>
        <p:spPr>
          <a:xfrm>
            <a:off x="7648793" y="1740009"/>
            <a:ext cx="825500" cy="406400"/>
          </a:xfrm>
        </p:spPr>
        <p:txBody>
          <a:bodyPr anchor="ctr" anchorCtr="0"/>
          <a:lstStyle>
            <a:lvl1pPr algn="ctr">
              <a:defRPr sz="2000" b="1">
                <a:solidFill>
                  <a:srgbClr val="0C2340"/>
                </a:solidFill>
              </a:defRPr>
            </a:lvl1pPr>
          </a:lstStyle>
          <a:p>
            <a:pPr lvl="0"/>
            <a:r>
              <a:rPr lang="en-US"/>
              <a:t>Year</a:t>
            </a:r>
          </a:p>
        </p:txBody>
      </p:sp>
      <p:sp>
        <p:nvSpPr>
          <p:cNvPr id="18" name="Text Placeholder 65">
            <a:extLst>
              <a:ext uri="{FF2B5EF4-FFF2-40B4-BE49-F238E27FC236}">
                <a16:creationId xmlns:a16="http://schemas.microsoft.com/office/drawing/2014/main" id="{93ED7851-227A-9B3F-E6DE-81EB81D616C4}"/>
              </a:ext>
            </a:extLst>
          </p:cNvPr>
          <p:cNvSpPr>
            <a:spLocks noGrp="1"/>
          </p:cNvSpPr>
          <p:nvPr>
            <p:ph type="body" sz="quarter" idx="16" hasCustomPrompt="1"/>
          </p:nvPr>
        </p:nvSpPr>
        <p:spPr>
          <a:xfrm>
            <a:off x="5404968" y="1740009"/>
            <a:ext cx="825500" cy="406400"/>
          </a:xfrm>
        </p:spPr>
        <p:txBody>
          <a:bodyPr anchor="ctr" anchorCtr="0"/>
          <a:lstStyle>
            <a:lvl1pPr algn="ctr">
              <a:defRPr sz="2000" b="1">
                <a:solidFill>
                  <a:srgbClr val="0C2340"/>
                </a:solidFill>
              </a:defRPr>
            </a:lvl1pPr>
          </a:lstStyle>
          <a:p>
            <a:pPr lvl="0"/>
            <a:r>
              <a:rPr lang="en-US"/>
              <a:t>Year</a:t>
            </a:r>
          </a:p>
        </p:txBody>
      </p:sp>
      <p:sp>
        <p:nvSpPr>
          <p:cNvPr id="20" name="Text Placeholder 65">
            <a:extLst>
              <a:ext uri="{FF2B5EF4-FFF2-40B4-BE49-F238E27FC236}">
                <a16:creationId xmlns:a16="http://schemas.microsoft.com/office/drawing/2014/main" id="{E313666F-4C71-EB2D-6FB5-6374686FF466}"/>
              </a:ext>
            </a:extLst>
          </p:cNvPr>
          <p:cNvSpPr>
            <a:spLocks noGrp="1"/>
          </p:cNvSpPr>
          <p:nvPr>
            <p:ph type="body" sz="quarter" idx="17" hasCustomPrompt="1"/>
          </p:nvPr>
        </p:nvSpPr>
        <p:spPr>
          <a:xfrm>
            <a:off x="3146696" y="1740009"/>
            <a:ext cx="825500" cy="406400"/>
          </a:xfrm>
        </p:spPr>
        <p:txBody>
          <a:bodyPr anchor="ctr" anchorCtr="0"/>
          <a:lstStyle>
            <a:lvl1pPr algn="ctr">
              <a:defRPr sz="2000" b="1">
                <a:solidFill>
                  <a:srgbClr val="0C2340"/>
                </a:solidFill>
              </a:defRPr>
            </a:lvl1pPr>
          </a:lstStyle>
          <a:p>
            <a:pPr lvl="0"/>
            <a:r>
              <a:rPr lang="en-US"/>
              <a:t>Year</a:t>
            </a:r>
          </a:p>
        </p:txBody>
      </p:sp>
      <p:sp>
        <p:nvSpPr>
          <p:cNvPr id="21" name="Text Placeholder 62">
            <a:extLst>
              <a:ext uri="{FF2B5EF4-FFF2-40B4-BE49-F238E27FC236}">
                <a16:creationId xmlns:a16="http://schemas.microsoft.com/office/drawing/2014/main" id="{759A1EDE-C0E1-A213-8094-26F94836CB36}"/>
              </a:ext>
            </a:extLst>
          </p:cNvPr>
          <p:cNvSpPr>
            <a:spLocks noGrp="1"/>
          </p:cNvSpPr>
          <p:nvPr>
            <p:ph type="body" sz="quarter" idx="18"/>
          </p:nvPr>
        </p:nvSpPr>
        <p:spPr>
          <a:xfrm>
            <a:off x="893368" y="2183883"/>
            <a:ext cx="1527175" cy="734468"/>
          </a:xfrm>
        </p:spPr>
        <p:txBody>
          <a:bodyPr/>
          <a:lstStyle>
            <a:lvl1pPr>
              <a:defRPr sz="1000">
                <a:solidFill>
                  <a:srgbClr val="0C2340"/>
                </a:solidFill>
              </a:defRPr>
            </a:lvl1pPr>
          </a:lstStyle>
          <a:p>
            <a:pPr lvl="0"/>
            <a:r>
              <a:rPr lang="en-US"/>
              <a:t>Click to edit Master text styles</a:t>
            </a:r>
          </a:p>
        </p:txBody>
      </p:sp>
      <p:sp>
        <p:nvSpPr>
          <p:cNvPr id="22" name="Text Placeholder 62">
            <a:extLst>
              <a:ext uri="{FF2B5EF4-FFF2-40B4-BE49-F238E27FC236}">
                <a16:creationId xmlns:a16="http://schemas.microsoft.com/office/drawing/2014/main" id="{BAE84656-D248-1C04-C10B-D1C42F1807C6}"/>
              </a:ext>
            </a:extLst>
          </p:cNvPr>
          <p:cNvSpPr>
            <a:spLocks noGrp="1"/>
          </p:cNvSpPr>
          <p:nvPr>
            <p:ph type="body" sz="quarter" idx="19"/>
          </p:nvPr>
        </p:nvSpPr>
        <p:spPr>
          <a:xfrm>
            <a:off x="893368" y="3450346"/>
            <a:ext cx="1527175" cy="734468"/>
          </a:xfrm>
        </p:spPr>
        <p:txBody>
          <a:bodyPr/>
          <a:lstStyle>
            <a:lvl1pPr>
              <a:defRPr sz="1000">
                <a:solidFill>
                  <a:srgbClr val="0C2340"/>
                </a:solidFill>
              </a:defRPr>
            </a:lvl1pPr>
          </a:lstStyle>
          <a:p>
            <a:pPr lvl="0"/>
            <a:r>
              <a:rPr lang="en-US"/>
              <a:t>Click to edit Master text styles</a:t>
            </a:r>
          </a:p>
        </p:txBody>
      </p:sp>
      <p:sp>
        <p:nvSpPr>
          <p:cNvPr id="24" name="Text Placeholder 62">
            <a:extLst>
              <a:ext uri="{FF2B5EF4-FFF2-40B4-BE49-F238E27FC236}">
                <a16:creationId xmlns:a16="http://schemas.microsoft.com/office/drawing/2014/main" id="{8AD2A77C-26CB-D200-9932-DD0A40B2A89F}"/>
              </a:ext>
            </a:extLst>
          </p:cNvPr>
          <p:cNvSpPr>
            <a:spLocks noGrp="1"/>
          </p:cNvSpPr>
          <p:nvPr>
            <p:ph type="body" sz="quarter" idx="20"/>
          </p:nvPr>
        </p:nvSpPr>
        <p:spPr>
          <a:xfrm>
            <a:off x="893368" y="4725471"/>
            <a:ext cx="1527175" cy="734468"/>
          </a:xfrm>
        </p:spPr>
        <p:txBody>
          <a:bodyPr/>
          <a:lstStyle>
            <a:lvl1pPr>
              <a:defRPr sz="1000">
                <a:solidFill>
                  <a:srgbClr val="0C2340"/>
                </a:solidFill>
              </a:defRPr>
            </a:lvl1pPr>
          </a:lstStyle>
          <a:p>
            <a:pPr lvl="0"/>
            <a:r>
              <a:rPr lang="en-US"/>
              <a:t>Click to edit Master text styles</a:t>
            </a:r>
          </a:p>
        </p:txBody>
      </p:sp>
      <p:sp>
        <p:nvSpPr>
          <p:cNvPr id="26" name="Text Placeholder 62">
            <a:extLst>
              <a:ext uri="{FF2B5EF4-FFF2-40B4-BE49-F238E27FC236}">
                <a16:creationId xmlns:a16="http://schemas.microsoft.com/office/drawing/2014/main" id="{C78930E6-10A9-C0C3-B140-1B874B7A6592}"/>
              </a:ext>
            </a:extLst>
          </p:cNvPr>
          <p:cNvSpPr>
            <a:spLocks noGrp="1"/>
          </p:cNvSpPr>
          <p:nvPr>
            <p:ph type="body" sz="quarter" idx="21"/>
          </p:nvPr>
        </p:nvSpPr>
        <p:spPr>
          <a:xfrm>
            <a:off x="9914734" y="2183883"/>
            <a:ext cx="1527175" cy="734468"/>
          </a:xfrm>
        </p:spPr>
        <p:txBody>
          <a:bodyPr/>
          <a:lstStyle>
            <a:lvl1pPr>
              <a:defRPr sz="1000">
                <a:solidFill>
                  <a:srgbClr val="0C2340"/>
                </a:solidFill>
              </a:defRPr>
            </a:lvl1pPr>
          </a:lstStyle>
          <a:p>
            <a:pPr lvl="0"/>
            <a:r>
              <a:rPr lang="en-US"/>
              <a:t>Click to edit Master text styles</a:t>
            </a:r>
          </a:p>
        </p:txBody>
      </p:sp>
      <p:sp>
        <p:nvSpPr>
          <p:cNvPr id="28" name="Text Placeholder 62">
            <a:extLst>
              <a:ext uri="{FF2B5EF4-FFF2-40B4-BE49-F238E27FC236}">
                <a16:creationId xmlns:a16="http://schemas.microsoft.com/office/drawing/2014/main" id="{2B6AE782-346C-0060-2200-2DB0EF2B0FC8}"/>
              </a:ext>
            </a:extLst>
          </p:cNvPr>
          <p:cNvSpPr>
            <a:spLocks noGrp="1"/>
          </p:cNvSpPr>
          <p:nvPr>
            <p:ph type="body" sz="quarter" idx="22"/>
          </p:nvPr>
        </p:nvSpPr>
        <p:spPr>
          <a:xfrm>
            <a:off x="9914734" y="3450346"/>
            <a:ext cx="1527175" cy="734468"/>
          </a:xfrm>
        </p:spPr>
        <p:txBody>
          <a:bodyPr/>
          <a:lstStyle>
            <a:lvl1pPr>
              <a:defRPr sz="1000">
                <a:solidFill>
                  <a:srgbClr val="0C2340"/>
                </a:solidFill>
              </a:defRPr>
            </a:lvl1pPr>
          </a:lstStyle>
          <a:p>
            <a:pPr lvl="0"/>
            <a:r>
              <a:rPr lang="en-US"/>
              <a:t>Click to edit Master text styles</a:t>
            </a:r>
          </a:p>
        </p:txBody>
      </p:sp>
      <p:sp>
        <p:nvSpPr>
          <p:cNvPr id="29" name="Text Placeholder 62">
            <a:extLst>
              <a:ext uri="{FF2B5EF4-FFF2-40B4-BE49-F238E27FC236}">
                <a16:creationId xmlns:a16="http://schemas.microsoft.com/office/drawing/2014/main" id="{45FB239C-6C62-24DB-DF3F-C972A3BFC9CA}"/>
              </a:ext>
            </a:extLst>
          </p:cNvPr>
          <p:cNvSpPr>
            <a:spLocks noGrp="1"/>
          </p:cNvSpPr>
          <p:nvPr>
            <p:ph type="body" sz="quarter" idx="23"/>
          </p:nvPr>
        </p:nvSpPr>
        <p:spPr>
          <a:xfrm>
            <a:off x="9914734" y="4725471"/>
            <a:ext cx="1527175" cy="734468"/>
          </a:xfrm>
        </p:spPr>
        <p:txBody>
          <a:bodyPr/>
          <a:lstStyle>
            <a:lvl1pPr>
              <a:defRPr sz="1000">
                <a:solidFill>
                  <a:srgbClr val="0C2340"/>
                </a:solidFill>
              </a:defRPr>
            </a:lvl1pPr>
          </a:lstStyle>
          <a:p>
            <a:pPr lvl="0"/>
            <a:r>
              <a:rPr lang="en-US"/>
              <a:t>Click to edit Master text styles</a:t>
            </a:r>
          </a:p>
        </p:txBody>
      </p:sp>
      <p:sp>
        <p:nvSpPr>
          <p:cNvPr id="31" name="Text Placeholder 62">
            <a:extLst>
              <a:ext uri="{FF2B5EF4-FFF2-40B4-BE49-F238E27FC236}">
                <a16:creationId xmlns:a16="http://schemas.microsoft.com/office/drawing/2014/main" id="{26EDDC5D-3BB6-F84D-DE72-1A9F310E9979}"/>
              </a:ext>
            </a:extLst>
          </p:cNvPr>
          <p:cNvSpPr>
            <a:spLocks noGrp="1"/>
          </p:cNvSpPr>
          <p:nvPr>
            <p:ph type="body" sz="quarter" idx="24"/>
          </p:nvPr>
        </p:nvSpPr>
        <p:spPr>
          <a:xfrm>
            <a:off x="3148710" y="2183883"/>
            <a:ext cx="1527175" cy="734468"/>
          </a:xfrm>
        </p:spPr>
        <p:txBody>
          <a:bodyPr/>
          <a:lstStyle>
            <a:lvl1pPr>
              <a:defRPr sz="1000">
                <a:solidFill>
                  <a:srgbClr val="0C2340"/>
                </a:solidFill>
              </a:defRPr>
            </a:lvl1pPr>
          </a:lstStyle>
          <a:p>
            <a:pPr lvl="0"/>
            <a:r>
              <a:rPr lang="en-US"/>
              <a:t>Click to edit Master text styles</a:t>
            </a:r>
          </a:p>
        </p:txBody>
      </p:sp>
      <p:sp>
        <p:nvSpPr>
          <p:cNvPr id="33" name="Text Placeholder 62">
            <a:extLst>
              <a:ext uri="{FF2B5EF4-FFF2-40B4-BE49-F238E27FC236}">
                <a16:creationId xmlns:a16="http://schemas.microsoft.com/office/drawing/2014/main" id="{E0DA5C81-3FF4-70FB-87BA-F06E74E6DF92}"/>
              </a:ext>
            </a:extLst>
          </p:cNvPr>
          <p:cNvSpPr>
            <a:spLocks noGrp="1"/>
          </p:cNvSpPr>
          <p:nvPr>
            <p:ph type="body" sz="quarter" idx="27"/>
          </p:nvPr>
        </p:nvSpPr>
        <p:spPr>
          <a:xfrm>
            <a:off x="5404052" y="2183883"/>
            <a:ext cx="1527175" cy="734468"/>
          </a:xfrm>
        </p:spPr>
        <p:txBody>
          <a:bodyPr/>
          <a:lstStyle>
            <a:lvl1pPr>
              <a:defRPr sz="1000">
                <a:solidFill>
                  <a:srgbClr val="0C2340"/>
                </a:solidFill>
              </a:defRPr>
            </a:lvl1pPr>
          </a:lstStyle>
          <a:p>
            <a:pPr lvl="0"/>
            <a:r>
              <a:rPr lang="en-US"/>
              <a:t>Click to edit Master text styles</a:t>
            </a:r>
          </a:p>
        </p:txBody>
      </p:sp>
      <p:sp>
        <p:nvSpPr>
          <p:cNvPr id="34" name="Text Placeholder 62">
            <a:extLst>
              <a:ext uri="{FF2B5EF4-FFF2-40B4-BE49-F238E27FC236}">
                <a16:creationId xmlns:a16="http://schemas.microsoft.com/office/drawing/2014/main" id="{4B32C5AB-45A6-83D9-6F63-726AED4A1951}"/>
              </a:ext>
            </a:extLst>
          </p:cNvPr>
          <p:cNvSpPr>
            <a:spLocks noGrp="1"/>
          </p:cNvSpPr>
          <p:nvPr>
            <p:ph type="body" sz="quarter" idx="28"/>
          </p:nvPr>
        </p:nvSpPr>
        <p:spPr>
          <a:xfrm>
            <a:off x="5404052" y="3450346"/>
            <a:ext cx="1527175" cy="734468"/>
          </a:xfrm>
        </p:spPr>
        <p:txBody>
          <a:bodyPr/>
          <a:lstStyle>
            <a:lvl1pPr>
              <a:defRPr sz="1000">
                <a:solidFill>
                  <a:srgbClr val="0C2340"/>
                </a:solidFill>
              </a:defRPr>
            </a:lvl1pPr>
          </a:lstStyle>
          <a:p>
            <a:pPr lvl="0"/>
            <a:r>
              <a:rPr lang="en-US"/>
              <a:t>Click to edit Master text styles</a:t>
            </a:r>
          </a:p>
        </p:txBody>
      </p:sp>
      <p:sp>
        <p:nvSpPr>
          <p:cNvPr id="35" name="Text Placeholder 62">
            <a:extLst>
              <a:ext uri="{FF2B5EF4-FFF2-40B4-BE49-F238E27FC236}">
                <a16:creationId xmlns:a16="http://schemas.microsoft.com/office/drawing/2014/main" id="{C67B8BA2-4B15-9E71-B0A0-AA6FC9F06559}"/>
              </a:ext>
            </a:extLst>
          </p:cNvPr>
          <p:cNvSpPr>
            <a:spLocks noGrp="1"/>
          </p:cNvSpPr>
          <p:nvPr>
            <p:ph type="body" sz="quarter" idx="30"/>
          </p:nvPr>
        </p:nvSpPr>
        <p:spPr>
          <a:xfrm>
            <a:off x="7659394" y="2183883"/>
            <a:ext cx="1527175" cy="734468"/>
          </a:xfrm>
        </p:spPr>
        <p:txBody>
          <a:bodyPr/>
          <a:lstStyle>
            <a:lvl1pPr>
              <a:defRPr sz="1000">
                <a:solidFill>
                  <a:srgbClr val="0C2340"/>
                </a:solidFill>
              </a:defRPr>
            </a:lvl1pPr>
          </a:lstStyle>
          <a:p>
            <a:pPr lvl="0"/>
            <a:r>
              <a:rPr lang="en-US"/>
              <a:t>Click to edit Master text styles</a:t>
            </a:r>
          </a:p>
        </p:txBody>
      </p:sp>
      <p:sp>
        <p:nvSpPr>
          <p:cNvPr id="37" name="Text Placeholder 62">
            <a:extLst>
              <a:ext uri="{FF2B5EF4-FFF2-40B4-BE49-F238E27FC236}">
                <a16:creationId xmlns:a16="http://schemas.microsoft.com/office/drawing/2014/main" id="{3FC05570-AE2C-0E02-BB49-7721D9924391}"/>
              </a:ext>
            </a:extLst>
          </p:cNvPr>
          <p:cNvSpPr>
            <a:spLocks noGrp="1"/>
          </p:cNvSpPr>
          <p:nvPr>
            <p:ph type="body" sz="quarter" idx="31"/>
          </p:nvPr>
        </p:nvSpPr>
        <p:spPr>
          <a:xfrm>
            <a:off x="7648792" y="3450346"/>
            <a:ext cx="1527175" cy="734468"/>
          </a:xfrm>
        </p:spPr>
        <p:txBody>
          <a:bodyPr/>
          <a:lstStyle>
            <a:lvl1pPr>
              <a:defRPr sz="1000">
                <a:solidFill>
                  <a:srgbClr val="0C2340"/>
                </a:solidFill>
              </a:defRPr>
            </a:lvl1pPr>
          </a:lstStyle>
          <a:p>
            <a:pPr lvl="0"/>
            <a:r>
              <a:rPr lang="en-US"/>
              <a:t>Click to edit Master text styles</a:t>
            </a:r>
          </a:p>
        </p:txBody>
      </p:sp>
      <p:sp>
        <p:nvSpPr>
          <p:cNvPr id="39" name="Text Placeholder 62">
            <a:extLst>
              <a:ext uri="{FF2B5EF4-FFF2-40B4-BE49-F238E27FC236}">
                <a16:creationId xmlns:a16="http://schemas.microsoft.com/office/drawing/2014/main" id="{EDD11146-0B26-9E6C-6294-4B240BBC12FB}"/>
              </a:ext>
            </a:extLst>
          </p:cNvPr>
          <p:cNvSpPr>
            <a:spLocks noGrp="1"/>
          </p:cNvSpPr>
          <p:nvPr>
            <p:ph type="body" sz="quarter" idx="33"/>
          </p:nvPr>
        </p:nvSpPr>
        <p:spPr>
          <a:xfrm>
            <a:off x="3148710" y="3450346"/>
            <a:ext cx="1527175" cy="734468"/>
          </a:xfrm>
        </p:spPr>
        <p:txBody>
          <a:bodyPr/>
          <a:lstStyle>
            <a:lvl1pPr>
              <a:defRPr sz="1000">
                <a:solidFill>
                  <a:srgbClr val="0C2340"/>
                </a:solidFill>
              </a:defRPr>
            </a:lvl1pPr>
          </a:lstStyle>
          <a:p>
            <a:pPr lvl="0"/>
            <a:r>
              <a:rPr lang="en-US"/>
              <a:t>Click to edit Master text styles</a:t>
            </a:r>
          </a:p>
        </p:txBody>
      </p:sp>
      <p:sp>
        <p:nvSpPr>
          <p:cNvPr id="40" name="Text Placeholder 62">
            <a:extLst>
              <a:ext uri="{FF2B5EF4-FFF2-40B4-BE49-F238E27FC236}">
                <a16:creationId xmlns:a16="http://schemas.microsoft.com/office/drawing/2014/main" id="{2B2C59D6-CF79-2412-1A84-2F81C2A2C2DB}"/>
              </a:ext>
            </a:extLst>
          </p:cNvPr>
          <p:cNvSpPr>
            <a:spLocks noGrp="1"/>
          </p:cNvSpPr>
          <p:nvPr>
            <p:ph type="body" sz="quarter" idx="34"/>
          </p:nvPr>
        </p:nvSpPr>
        <p:spPr>
          <a:xfrm>
            <a:off x="3148710" y="4725471"/>
            <a:ext cx="1527175" cy="734468"/>
          </a:xfrm>
        </p:spPr>
        <p:txBody>
          <a:bodyPr/>
          <a:lstStyle>
            <a:lvl1pPr>
              <a:defRPr sz="1000">
                <a:solidFill>
                  <a:srgbClr val="0C2340"/>
                </a:solidFill>
              </a:defRPr>
            </a:lvl1pPr>
          </a:lstStyle>
          <a:p>
            <a:pPr lvl="0"/>
            <a:r>
              <a:rPr lang="en-US"/>
              <a:t>Click to edit Master text styles</a:t>
            </a:r>
          </a:p>
        </p:txBody>
      </p:sp>
      <p:sp>
        <p:nvSpPr>
          <p:cNvPr id="41" name="Text Placeholder 62">
            <a:extLst>
              <a:ext uri="{FF2B5EF4-FFF2-40B4-BE49-F238E27FC236}">
                <a16:creationId xmlns:a16="http://schemas.microsoft.com/office/drawing/2014/main" id="{92BB9D13-1E7B-AC61-1303-4A3AD9E600FE}"/>
              </a:ext>
            </a:extLst>
          </p:cNvPr>
          <p:cNvSpPr>
            <a:spLocks noGrp="1"/>
          </p:cNvSpPr>
          <p:nvPr>
            <p:ph type="body" sz="quarter" idx="37"/>
          </p:nvPr>
        </p:nvSpPr>
        <p:spPr>
          <a:xfrm>
            <a:off x="5404052" y="4725471"/>
            <a:ext cx="1527175" cy="734468"/>
          </a:xfrm>
        </p:spPr>
        <p:txBody>
          <a:bodyPr/>
          <a:lstStyle>
            <a:lvl1pPr>
              <a:defRPr sz="1000">
                <a:solidFill>
                  <a:srgbClr val="0C2340"/>
                </a:solidFill>
              </a:defRPr>
            </a:lvl1pPr>
          </a:lstStyle>
          <a:p>
            <a:pPr lvl="0"/>
            <a:r>
              <a:rPr lang="en-US"/>
              <a:t>Click to edit Master text styles</a:t>
            </a:r>
          </a:p>
        </p:txBody>
      </p:sp>
      <p:sp>
        <p:nvSpPr>
          <p:cNvPr id="42" name="Text Placeholder 62">
            <a:extLst>
              <a:ext uri="{FF2B5EF4-FFF2-40B4-BE49-F238E27FC236}">
                <a16:creationId xmlns:a16="http://schemas.microsoft.com/office/drawing/2014/main" id="{8ED2C07C-5F3D-D5B9-C26A-C64753D98CBE}"/>
              </a:ext>
            </a:extLst>
          </p:cNvPr>
          <p:cNvSpPr>
            <a:spLocks noGrp="1"/>
          </p:cNvSpPr>
          <p:nvPr>
            <p:ph type="body" sz="quarter" idx="40"/>
          </p:nvPr>
        </p:nvSpPr>
        <p:spPr>
          <a:xfrm>
            <a:off x="7648792" y="4725669"/>
            <a:ext cx="1527175" cy="734468"/>
          </a:xfrm>
        </p:spPr>
        <p:txBody>
          <a:bodyPr/>
          <a:lstStyle>
            <a:lvl1pPr>
              <a:defRPr sz="1000">
                <a:solidFill>
                  <a:srgbClr val="0C2340"/>
                </a:solidFill>
              </a:defRPr>
            </a:lvl1pPr>
          </a:lstStyle>
          <a:p>
            <a:pPr lvl="0"/>
            <a:r>
              <a:rPr lang="en-US"/>
              <a:t>Click to edit Master text styles</a:t>
            </a:r>
          </a:p>
        </p:txBody>
      </p:sp>
      <p:sp>
        <p:nvSpPr>
          <p:cNvPr id="43" name="Vertical Text Placeholder 36">
            <a:extLst>
              <a:ext uri="{FF2B5EF4-FFF2-40B4-BE49-F238E27FC236}">
                <a16:creationId xmlns:a16="http://schemas.microsoft.com/office/drawing/2014/main" id="{F1BC1BFA-1F9B-BC2D-443C-0E90B3B5F769}"/>
              </a:ext>
            </a:extLst>
          </p:cNvPr>
          <p:cNvSpPr>
            <a:spLocks noGrp="1"/>
          </p:cNvSpPr>
          <p:nvPr>
            <p:ph type="body" orient="vert" sz="quarter" idx="41" hasCustomPrompt="1"/>
          </p:nvPr>
        </p:nvSpPr>
        <p:spPr>
          <a:xfrm>
            <a:off x="716974" y="2179549"/>
            <a:ext cx="79545" cy="743136"/>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44" name="Vertical Text Placeholder 36">
            <a:extLst>
              <a:ext uri="{FF2B5EF4-FFF2-40B4-BE49-F238E27FC236}">
                <a16:creationId xmlns:a16="http://schemas.microsoft.com/office/drawing/2014/main" id="{BA1F1397-7803-B7C7-74D3-C0926DFD27BD}"/>
              </a:ext>
            </a:extLst>
          </p:cNvPr>
          <p:cNvSpPr>
            <a:spLocks noGrp="1"/>
          </p:cNvSpPr>
          <p:nvPr>
            <p:ph type="body" orient="vert" sz="quarter" idx="42" hasCustomPrompt="1"/>
          </p:nvPr>
        </p:nvSpPr>
        <p:spPr>
          <a:xfrm>
            <a:off x="716460" y="3450346"/>
            <a:ext cx="79545" cy="743136"/>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45" name="Vertical Text Placeholder 36">
            <a:extLst>
              <a:ext uri="{FF2B5EF4-FFF2-40B4-BE49-F238E27FC236}">
                <a16:creationId xmlns:a16="http://schemas.microsoft.com/office/drawing/2014/main" id="{F3C16218-79CA-1314-214C-BC51D3189E93}"/>
              </a:ext>
            </a:extLst>
          </p:cNvPr>
          <p:cNvSpPr>
            <a:spLocks noGrp="1"/>
          </p:cNvSpPr>
          <p:nvPr>
            <p:ph type="body" orient="vert" sz="quarter" idx="43" hasCustomPrompt="1"/>
          </p:nvPr>
        </p:nvSpPr>
        <p:spPr>
          <a:xfrm>
            <a:off x="718748" y="4715126"/>
            <a:ext cx="79545" cy="743136"/>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47" name="Vertical Text Placeholder 36">
            <a:extLst>
              <a:ext uri="{FF2B5EF4-FFF2-40B4-BE49-F238E27FC236}">
                <a16:creationId xmlns:a16="http://schemas.microsoft.com/office/drawing/2014/main" id="{D87EA648-F2F7-0781-E238-7C81E2C8D1DF}"/>
              </a:ext>
            </a:extLst>
          </p:cNvPr>
          <p:cNvSpPr>
            <a:spLocks noGrp="1"/>
          </p:cNvSpPr>
          <p:nvPr>
            <p:ph type="body" orient="vert" sz="quarter" idx="44" hasCustomPrompt="1"/>
          </p:nvPr>
        </p:nvSpPr>
        <p:spPr>
          <a:xfrm>
            <a:off x="2965673" y="2175171"/>
            <a:ext cx="79545" cy="743136"/>
          </a:xfrm>
          <a:solidFill>
            <a:srgbClr val="0C2340"/>
          </a:solidFill>
        </p:spPr>
        <p:txBody>
          <a:bodyPr vert="eaVert"/>
          <a:lstStyle>
            <a:lvl2pPr marL="0" indent="0">
              <a:buFontTx/>
              <a:buNone/>
              <a:defRPr>
                <a:solidFill>
                  <a:srgbClr val="0C2340"/>
                </a:solidFill>
              </a:defRPr>
            </a:lvl2pPr>
          </a:lstStyle>
          <a:p>
            <a:pPr lvl="1"/>
            <a:r>
              <a:rPr lang="en-US"/>
              <a:t> </a:t>
            </a:r>
          </a:p>
        </p:txBody>
      </p:sp>
      <p:sp>
        <p:nvSpPr>
          <p:cNvPr id="48" name="Vertical Text Placeholder 36">
            <a:extLst>
              <a:ext uri="{FF2B5EF4-FFF2-40B4-BE49-F238E27FC236}">
                <a16:creationId xmlns:a16="http://schemas.microsoft.com/office/drawing/2014/main" id="{EF29DA2B-A75B-4372-5B6B-27E8BF05DCB4}"/>
              </a:ext>
            </a:extLst>
          </p:cNvPr>
          <p:cNvSpPr>
            <a:spLocks noGrp="1"/>
          </p:cNvSpPr>
          <p:nvPr>
            <p:ph type="body" orient="vert" sz="quarter" idx="45" hasCustomPrompt="1"/>
          </p:nvPr>
        </p:nvSpPr>
        <p:spPr>
          <a:xfrm>
            <a:off x="2965159" y="3445968"/>
            <a:ext cx="79545" cy="743136"/>
          </a:xfrm>
          <a:solidFill>
            <a:srgbClr val="0C2340"/>
          </a:solidFill>
        </p:spPr>
        <p:txBody>
          <a:bodyPr vert="eaVert"/>
          <a:lstStyle>
            <a:lvl2pPr marL="0" indent="0">
              <a:buFontTx/>
              <a:buNone/>
              <a:defRPr>
                <a:solidFill>
                  <a:srgbClr val="0C2340"/>
                </a:solidFill>
              </a:defRPr>
            </a:lvl2pPr>
          </a:lstStyle>
          <a:p>
            <a:pPr lvl="1"/>
            <a:r>
              <a:rPr lang="en-US"/>
              <a:t> </a:t>
            </a:r>
          </a:p>
        </p:txBody>
      </p:sp>
      <p:sp>
        <p:nvSpPr>
          <p:cNvPr id="49" name="Vertical Text Placeholder 36">
            <a:extLst>
              <a:ext uri="{FF2B5EF4-FFF2-40B4-BE49-F238E27FC236}">
                <a16:creationId xmlns:a16="http://schemas.microsoft.com/office/drawing/2014/main" id="{FF1E2149-2E30-EEDE-FDFA-9C281FB3BC4A}"/>
              </a:ext>
            </a:extLst>
          </p:cNvPr>
          <p:cNvSpPr>
            <a:spLocks noGrp="1"/>
          </p:cNvSpPr>
          <p:nvPr>
            <p:ph type="body" orient="vert" sz="quarter" idx="46" hasCustomPrompt="1"/>
          </p:nvPr>
        </p:nvSpPr>
        <p:spPr>
          <a:xfrm>
            <a:off x="2967447" y="4710748"/>
            <a:ext cx="79545" cy="743136"/>
          </a:xfrm>
          <a:solidFill>
            <a:srgbClr val="0C2340"/>
          </a:solidFill>
        </p:spPr>
        <p:txBody>
          <a:bodyPr vert="eaVert"/>
          <a:lstStyle>
            <a:lvl2pPr marL="0" indent="0">
              <a:buFontTx/>
              <a:buNone/>
              <a:defRPr>
                <a:solidFill>
                  <a:srgbClr val="0C2340"/>
                </a:solidFill>
              </a:defRPr>
            </a:lvl2pPr>
          </a:lstStyle>
          <a:p>
            <a:pPr lvl="1"/>
            <a:r>
              <a:rPr lang="en-US"/>
              <a:t> </a:t>
            </a:r>
          </a:p>
        </p:txBody>
      </p:sp>
      <p:sp>
        <p:nvSpPr>
          <p:cNvPr id="50" name="Vertical Text Placeholder 36">
            <a:extLst>
              <a:ext uri="{FF2B5EF4-FFF2-40B4-BE49-F238E27FC236}">
                <a16:creationId xmlns:a16="http://schemas.microsoft.com/office/drawing/2014/main" id="{43758EB1-16E5-B26C-CBC4-BF324D014A09}"/>
              </a:ext>
            </a:extLst>
          </p:cNvPr>
          <p:cNvSpPr>
            <a:spLocks noGrp="1"/>
          </p:cNvSpPr>
          <p:nvPr>
            <p:ph type="body" orient="vert" sz="quarter" idx="47" hasCustomPrompt="1"/>
          </p:nvPr>
        </p:nvSpPr>
        <p:spPr>
          <a:xfrm>
            <a:off x="5222880" y="2175171"/>
            <a:ext cx="79545" cy="743136"/>
          </a:xfrm>
          <a:solidFill>
            <a:srgbClr val="6ECEB2"/>
          </a:solidFill>
        </p:spPr>
        <p:txBody>
          <a:bodyPr vert="eaVert"/>
          <a:lstStyle>
            <a:lvl2pPr marL="0" indent="0">
              <a:buFontTx/>
              <a:buNone/>
              <a:defRPr>
                <a:solidFill>
                  <a:srgbClr val="0C2340"/>
                </a:solidFill>
              </a:defRPr>
            </a:lvl2pPr>
          </a:lstStyle>
          <a:p>
            <a:pPr lvl="1"/>
            <a:r>
              <a:rPr lang="en-US"/>
              <a:t> </a:t>
            </a:r>
          </a:p>
        </p:txBody>
      </p:sp>
      <p:sp>
        <p:nvSpPr>
          <p:cNvPr id="52" name="Vertical Text Placeholder 36">
            <a:extLst>
              <a:ext uri="{FF2B5EF4-FFF2-40B4-BE49-F238E27FC236}">
                <a16:creationId xmlns:a16="http://schemas.microsoft.com/office/drawing/2014/main" id="{CE2195E1-434B-14B3-A75E-D060404997B2}"/>
              </a:ext>
            </a:extLst>
          </p:cNvPr>
          <p:cNvSpPr>
            <a:spLocks noGrp="1"/>
          </p:cNvSpPr>
          <p:nvPr>
            <p:ph type="body" orient="vert" sz="quarter" idx="48" hasCustomPrompt="1"/>
          </p:nvPr>
        </p:nvSpPr>
        <p:spPr>
          <a:xfrm>
            <a:off x="5222366" y="3445968"/>
            <a:ext cx="79545" cy="743136"/>
          </a:xfrm>
          <a:solidFill>
            <a:srgbClr val="6ECEB2"/>
          </a:solidFill>
        </p:spPr>
        <p:txBody>
          <a:bodyPr vert="eaVert"/>
          <a:lstStyle>
            <a:lvl2pPr marL="0" indent="0">
              <a:buFontTx/>
              <a:buNone/>
              <a:defRPr>
                <a:solidFill>
                  <a:srgbClr val="0C2340"/>
                </a:solidFill>
              </a:defRPr>
            </a:lvl2pPr>
          </a:lstStyle>
          <a:p>
            <a:pPr lvl="1"/>
            <a:r>
              <a:rPr lang="en-US"/>
              <a:t> </a:t>
            </a:r>
          </a:p>
        </p:txBody>
      </p:sp>
      <p:sp>
        <p:nvSpPr>
          <p:cNvPr id="54" name="Vertical Text Placeholder 36">
            <a:extLst>
              <a:ext uri="{FF2B5EF4-FFF2-40B4-BE49-F238E27FC236}">
                <a16:creationId xmlns:a16="http://schemas.microsoft.com/office/drawing/2014/main" id="{CD86C634-7DF7-A3BA-660D-82CB4CA3EAFA}"/>
              </a:ext>
            </a:extLst>
          </p:cNvPr>
          <p:cNvSpPr>
            <a:spLocks noGrp="1"/>
          </p:cNvSpPr>
          <p:nvPr>
            <p:ph type="body" orient="vert" sz="quarter" idx="49" hasCustomPrompt="1"/>
          </p:nvPr>
        </p:nvSpPr>
        <p:spPr>
          <a:xfrm>
            <a:off x="5224654" y="4710748"/>
            <a:ext cx="79545" cy="743136"/>
          </a:xfrm>
          <a:solidFill>
            <a:srgbClr val="6ECEB2"/>
          </a:solidFill>
        </p:spPr>
        <p:txBody>
          <a:bodyPr vert="eaVert"/>
          <a:lstStyle>
            <a:lvl2pPr marL="0" indent="0">
              <a:buFontTx/>
              <a:buNone/>
              <a:defRPr>
                <a:solidFill>
                  <a:srgbClr val="0C2340"/>
                </a:solidFill>
              </a:defRPr>
            </a:lvl2pPr>
          </a:lstStyle>
          <a:p>
            <a:pPr lvl="1"/>
            <a:r>
              <a:rPr lang="en-US"/>
              <a:t> </a:t>
            </a:r>
          </a:p>
        </p:txBody>
      </p:sp>
      <p:sp>
        <p:nvSpPr>
          <p:cNvPr id="62" name="Vertical Text Placeholder 36">
            <a:extLst>
              <a:ext uri="{FF2B5EF4-FFF2-40B4-BE49-F238E27FC236}">
                <a16:creationId xmlns:a16="http://schemas.microsoft.com/office/drawing/2014/main" id="{E7D390AD-69C6-6B75-F275-D6D90D44BEDC}"/>
              </a:ext>
            </a:extLst>
          </p:cNvPr>
          <p:cNvSpPr>
            <a:spLocks noGrp="1"/>
          </p:cNvSpPr>
          <p:nvPr>
            <p:ph type="body" orient="vert" sz="quarter" idx="50" hasCustomPrompt="1"/>
          </p:nvPr>
        </p:nvSpPr>
        <p:spPr>
          <a:xfrm>
            <a:off x="7475043" y="2175171"/>
            <a:ext cx="79545" cy="743136"/>
          </a:xfrm>
          <a:solidFill>
            <a:srgbClr val="BFED33"/>
          </a:solidFill>
        </p:spPr>
        <p:txBody>
          <a:bodyPr vert="eaVert"/>
          <a:lstStyle>
            <a:lvl2pPr marL="0" indent="0">
              <a:buFontTx/>
              <a:buNone/>
              <a:defRPr>
                <a:solidFill>
                  <a:srgbClr val="0C2340"/>
                </a:solidFill>
              </a:defRPr>
            </a:lvl2pPr>
          </a:lstStyle>
          <a:p>
            <a:pPr lvl="1"/>
            <a:r>
              <a:rPr lang="en-US"/>
              <a:t> </a:t>
            </a:r>
          </a:p>
        </p:txBody>
      </p:sp>
      <p:sp>
        <p:nvSpPr>
          <p:cNvPr id="63" name="Vertical Text Placeholder 36">
            <a:extLst>
              <a:ext uri="{FF2B5EF4-FFF2-40B4-BE49-F238E27FC236}">
                <a16:creationId xmlns:a16="http://schemas.microsoft.com/office/drawing/2014/main" id="{30AC1027-D3B9-4FE5-721B-E3B1E1B151E0}"/>
              </a:ext>
            </a:extLst>
          </p:cNvPr>
          <p:cNvSpPr>
            <a:spLocks noGrp="1"/>
          </p:cNvSpPr>
          <p:nvPr>
            <p:ph type="body" orient="vert" sz="quarter" idx="51" hasCustomPrompt="1"/>
          </p:nvPr>
        </p:nvSpPr>
        <p:spPr>
          <a:xfrm>
            <a:off x="7474529" y="3445968"/>
            <a:ext cx="79545" cy="743136"/>
          </a:xfrm>
          <a:solidFill>
            <a:srgbClr val="BFED33"/>
          </a:solidFill>
        </p:spPr>
        <p:txBody>
          <a:bodyPr vert="eaVert"/>
          <a:lstStyle>
            <a:lvl2pPr marL="0" indent="0">
              <a:buFontTx/>
              <a:buNone/>
              <a:defRPr>
                <a:solidFill>
                  <a:srgbClr val="0C2340"/>
                </a:solidFill>
              </a:defRPr>
            </a:lvl2pPr>
          </a:lstStyle>
          <a:p>
            <a:pPr lvl="1"/>
            <a:r>
              <a:rPr lang="en-US"/>
              <a:t> </a:t>
            </a:r>
          </a:p>
        </p:txBody>
      </p:sp>
      <p:sp>
        <p:nvSpPr>
          <p:cNvPr id="64" name="Vertical Text Placeholder 36">
            <a:extLst>
              <a:ext uri="{FF2B5EF4-FFF2-40B4-BE49-F238E27FC236}">
                <a16:creationId xmlns:a16="http://schemas.microsoft.com/office/drawing/2014/main" id="{D43C862D-B45E-154E-0AAE-398F6F46DF26}"/>
              </a:ext>
            </a:extLst>
          </p:cNvPr>
          <p:cNvSpPr>
            <a:spLocks noGrp="1"/>
          </p:cNvSpPr>
          <p:nvPr>
            <p:ph type="body" orient="vert" sz="quarter" idx="52" hasCustomPrompt="1"/>
          </p:nvPr>
        </p:nvSpPr>
        <p:spPr>
          <a:xfrm>
            <a:off x="7476817" y="4710748"/>
            <a:ext cx="79545" cy="743136"/>
          </a:xfrm>
          <a:solidFill>
            <a:srgbClr val="BFED33"/>
          </a:solidFill>
        </p:spPr>
        <p:txBody>
          <a:bodyPr vert="eaVert"/>
          <a:lstStyle>
            <a:lvl2pPr marL="0" indent="0">
              <a:buFontTx/>
              <a:buNone/>
              <a:defRPr>
                <a:solidFill>
                  <a:srgbClr val="0C2340"/>
                </a:solidFill>
              </a:defRPr>
            </a:lvl2pPr>
          </a:lstStyle>
          <a:p>
            <a:pPr lvl="1"/>
            <a:r>
              <a:rPr lang="en-US"/>
              <a:t> </a:t>
            </a:r>
          </a:p>
        </p:txBody>
      </p:sp>
      <p:sp>
        <p:nvSpPr>
          <p:cNvPr id="65" name="Vertical Text Placeholder 36">
            <a:extLst>
              <a:ext uri="{FF2B5EF4-FFF2-40B4-BE49-F238E27FC236}">
                <a16:creationId xmlns:a16="http://schemas.microsoft.com/office/drawing/2014/main" id="{EE026880-DC08-D9A7-5A04-24C7BFD3BBF9}"/>
              </a:ext>
            </a:extLst>
          </p:cNvPr>
          <p:cNvSpPr>
            <a:spLocks noGrp="1"/>
          </p:cNvSpPr>
          <p:nvPr>
            <p:ph type="body" orient="vert" sz="quarter" idx="53" hasCustomPrompt="1"/>
          </p:nvPr>
        </p:nvSpPr>
        <p:spPr>
          <a:xfrm>
            <a:off x="9738085" y="2175171"/>
            <a:ext cx="79545" cy="743136"/>
          </a:xfrm>
          <a:solidFill>
            <a:srgbClr val="FFF063"/>
          </a:solidFill>
        </p:spPr>
        <p:txBody>
          <a:bodyPr vert="eaVert"/>
          <a:lstStyle>
            <a:lvl2pPr marL="0" indent="0">
              <a:buFontTx/>
              <a:buNone/>
              <a:defRPr>
                <a:solidFill>
                  <a:srgbClr val="0C2340"/>
                </a:solidFill>
              </a:defRPr>
            </a:lvl2pPr>
          </a:lstStyle>
          <a:p>
            <a:pPr lvl="1"/>
            <a:r>
              <a:rPr lang="en-US"/>
              <a:t> </a:t>
            </a:r>
          </a:p>
        </p:txBody>
      </p:sp>
      <p:sp>
        <p:nvSpPr>
          <p:cNvPr id="66" name="Vertical Text Placeholder 36">
            <a:extLst>
              <a:ext uri="{FF2B5EF4-FFF2-40B4-BE49-F238E27FC236}">
                <a16:creationId xmlns:a16="http://schemas.microsoft.com/office/drawing/2014/main" id="{D91A176A-BED2-8F83-6E74-028E1AF0E8AA}"/>
              </a:ext>
            </a:extLst>
          </p:cNvPr>
          <p:cNvSpPr>
            <a:spLocks noGrp="1"/>
          </p:cNvSpPr>
          <p:nvPr>
            <p:ph type="body" orient="vert" sz="quarter" idx="54" hasCustomPrompt="1"/>
          </p:nvPr>
        </p:nvSpPr>
        <p:spPr>
          <a:xfrm>
            <a:off x="9737571" y="3445968"/>
            <a:ext cx="79545" cy="743136"/>
          </a:xfrm>
          <a:solidFill>
            <a:srgbClr val="FFF063"/>
          </a:solidFill>
        </p:spPr>
        <p:txBody>
          <a:bodyPr vert="eaVert"/>
          <a:lstStyle>
            <a:lvl2pPr marL="0" indent="0">
              <a:buFontTx/>
              <a:buNone/>
              <a:defRPr>
                <a:solidFill>
                  <a:srgbClr val="0C2340"/>
                </a:solidFill>
              </a:defRPr>
            </a:lvl2pPr>
          </a:lstStyle>
          <a:p>
            <a:pPr lvl="1"/>
            <a:r>
              <a:rPr lang="en-US"/>
              <a:t> </a:t>
            </a:r>
          </a:p>
        </p:txBody>
      </p:sp>
      <p:sp>
        <p:nvSpPr>
          <p:cNvPr id="67" name="Vertical Text Placeholder 36">
            <a:extLst>
              <a:ext uri="{FF2B5EF4-FFF2-40B4-BE49-F238E27FC236}">
                <a16:creationId xmlns:a16="http://schemas.microsoft.com/office/drawing/2014/main" id="{E4728428-41E1-F1CE-0FEF-D72C3F7CBE23}"/>
              </a:ext>
            </a:extLst>
          </p:cNvPr>
          <p:cNvSpPr>
            <a:spLocks noGrp="1"/>
          </p:cNvSpPr>
          <p:nvPr>
            <p:ph type="body" orient="vert" sz="quarter" idx="55" hasCustomPrompt="1"/>
          </p:nvPr>
        </p:nvSpPr>
        <p:spPr>
          <a:xfrm>
            <a:off x="9739859" y="4710748"/>
            <a:ext cx="79545" cy="743136"/>
          </a:xfrm>
          <a:solidFill>
            <a:srgbClr val="FFF063"/>
          </a:solidFill>
        </p:spPr>
        <p:txBody>
          <a:bodyPr vert="eaVert"/>
          <a:lstStyle>
            <a:lvl2pPr marL="0" indent="0">
              <a:buFontTx/>
              <a:buNone/>
              <a:defRPr>
                <a:solidFill>
                  <a:srgbClr val="0C2340"/>
                </a:solidFill>
              </a:defRPr>
            </a:lvl2pPr>
          </a:lstStyle>
          <a:p>
            <a:pPr lvl="1"/>
            <a:r>
              <a:rPr lang="en-US"/>
              <a:t> </a:t>
            </a:r>
          </a:p>
        </p:txBody>
      </p:sp>
    </p:spTree>
    <p:extLst>
      <p:ext uri="{BB962C8B-B14F-4D97-AF65-F5344CB8AC3E}">
        <p14:creationId xmlns:p14="http://schemas.microsoft.com/office/powerpoint/2010/main" val="321211018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meline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BCD7-3946-897A-E582-15005CA6611D}"/>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Date Placeholder 2">
            <a:extLst>
              <a:ext uri="{FF2B5EF4-FFF2-40B4-BE49-F238E27FC236}">
                <a16:creationId xmlns:a16="http://schemas.microsoft.com/office/drawing/2014/main" id="{39653245-679A-7138-8EBC-CDC917244A4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5FB3F159-C50E-493F-E4E4-1BE9578D7FFD}"/>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3272E04F-BEDC-175F-1DC0-68123E0E125C}"/>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8" name="Straight Connector 7">
            <a:extLst>
              <a:ext uri="{FF2B5EF4-FFF2-40B4-BE49-F238E27FC236}">
                <a16:creationId xmlns:a16="http://schemas.microsoft.com/office/drawing/2014/main" id="{5C750322-A8EB-0840-4875-1CF55E703427}"/>
              </a:ext>
            </a:extLst>
          </p:cNvPr>
          <p:cNvCxnSpPr>
            <a:cxnSpLocks/>
          </p:cNvCxnSpPr>
          <p:nvPr/>
        </p:nvCxnSpPr>
        <p:spPr>
          <a:xfrm flipV="1">
            <a:off x="9770427"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3EB9C5C-0DC9-4A44-D66A-05A3615ECDCB}"/>
              </a:ext>
            </a:extLst>
          </p:cNvPr>
          <p:cNvCxnSpPr>
            <a:cxnSpLocks/>
          </p:cNvCxnSpPr>
          <p:nvPr userDrawn="1"/>
        </p:nvCxnSpPr>
        <p:spPr>
          <a:xfrm flipV="1">
            <a:off x="5261904"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F586B1-409A-E730-A15F-7EFA0DF22059}"/>
              </a:ext>
            </a:extLst>
          </p:cNvPr>
          <p:cNvCxnSpPr>
            <a:cxnSpLocks/>
          </p:cNvCxnSpPr>
          <p:nvPr userDrawn="1"/>
        </p:nvCxnSpPr>
        <p:spPr>
          <a:xfrm flipV="1">
            <a:off x="3010329"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839F3C-9053-17C0-6AD7-D7D243857371}"/>
              </a:ext>
            </a:extLst>
          </p:cNvPr>
          <p:cNvCxnSpPr>
            <a:cxnSpLocks/>
          </p:cNvCxnSpPr>
          <p:nvPr userDrawn="1"/>
        </p:nvCxnSpPr>
        <p:spPr>
          <a:xfrm flipV="1">
            <a:off x="7513479"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91FB1E1-AB55-43CF-E015-0A6C7E3FE27C}"/>
              </a:ext>
            </a:extLst>
          </p:cNvPr>
          <p:cNvCxnSpPr>
            <a:cxnSpLocks/>
          </p:cNvCxnSpPr>
          <p:nvPr userDrawn="1"/>
        </p:nvCxnSpPr>
        <p:spPr>
          <a:xfrm flipV="1">
            <a:off x="758754" y="1808388"/>
            <a:ext cx="0" cy="434291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75E9BDC-BC78-5390-CE1D-D29287C1110F}"/>
              </a:ext>
            </a:extLst>
          </p:cNvPr>
          <p:cNvSpPr txBox="1"/>
          <p:nvPr userDrawn="1"/>
        </p:nvSpPr>
        <p:spPr>
          <a:xfrm>
            <a:off x="13573760" y="5303520"/>
            <a:ext cx="0" cy="0"/>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vention"/>
              <a:ea typeface="+mn-ea"/>
              <a:cs typeface="+mn-cs"/>
            </a:endParaRPr>
          </a:p>
        </p:txBody>
      </p:sp>
      <p:sp>
        <p:nvSpPr>
          <p:cNvPr id="57" name="Text Placeholder 65">
            <a:extLst>
              <a:ext uri="{FF2B5EF4-FFF2-40B4-BE49-F238E27FC236}">
                <a16:creationId xmlns:a16="http://schemas.microsoft.com/office/drawing/2014/main" id="{BC796623-4730-13AC-9547-0A68C297056A}"/>
              </a:ext>
            </a:extLst>
          </p:cNvPr>
          <p:cNvSpPr>
            <a:spLocks noGrp="1"/>
          </p:cNvSpPr>
          <p:nvPr userDrawn="1">
            <p:ph type="body" sz="quarter" idx="13" hasCustomPrompt="1"/>
          </p:nvPr>
        </p:nvSpPr>
        <p:spPr>
          <a:xfrm>
            <a:off x="903767" y="1740009"/>
            <a:ext cx="825500" cy="406400"/>
          </a:xfrm>
        </p:spPr>
        <p:txBody>
          <a:bodyPr anchor="ctr" anchorCtr="0"/>
          <a:lstStyle>
            <a:lvl1pPr algn="ctr">
              <a:defRPr sz="2000" b="1">
                <a:solidFill>
                  <a:srgbClr val="FFFFFF"/>
                </a:solidFill>
              </a:defRPr>
            </a:lvl1pPr>
          </a:lstStyle>
          <a:p>
            <a:pPr lvl="0"/>
            <a:r>
              <a:rPr lang="en-US"/>
              <a:t>Year</a:t>
            </a:r>
          </a:p>
        </p:txBody>
      </p:sp>
      <p:sp>
        <p:nvSpPr>
          <p:cNvPr id="58" name="Text Placeholder 65">
            <a:extLst>
              <a:ext uri="{FF2B5EF4-FFF2-40B4-BE49-F238E27FC236}">
                <a16:creationId xmlns:a16="http://schemas.microsoft.com/office/drawing/2014/main" id="{326AF1E8-0737-7F99-5E70-8EFE0D9E6A06}"/>
              </a:ext>
            </a:extLst>
          </p:cNvPr>
          <p:cNvSpPr>
            <a:spLocks noGrp="1"/>
          </p:cNvSpPr>
          <p:nvPr userDrawn="1">
            <p:ph type="body" sz="quarter" idx="14" hasCustomPrompt="1"/>
          </p:nvPr>
        </p:nvSpPr>
        <p:spPr>
          <a:xfrm>
            <a:off x="9909905" y="1740009"/>
            <a:ext cx="825500" cy="406400"/>
          </a:xfrm>
        </p:spPr>
        <p:txBody>
          <a:bodyPr anchor="ctr" anchorCtr="0"/>
          <a:lstStyle>
            <a:lvl1pPr algn="ctr">
              <a:defRPr sz="2000" b="1">
                <a:solidFill>
                  <a:srgbClr val="FFFFFF"/>
                </a:solidFill>
              </a:defRPr>
            </a:lvl1pPr>
          </a:lstStyle>
          <a:p>
            <a:pPr lvl="0"/>
            <a:r>
              <a:rPr lang="en-US"/>
              <a:t>Year</a:t>
            </a:r>
          </a:p>
        </p:txBody>
      </p:sp>
      <p:sp>
        <p:nvSpPr>
          <p:cNvPr id="59" name="Text Placeholder 65">
            <a:extLst>
              <a:ext uri="{FF2B5EF4-FFF2-40B4-BE49-F238E27FC236}">
                <a16:creationId xmlns:a16="http://schemas.microsoft.com/office/drawing/2014/main" id="{7C60D35F-B194-6EE9-02D4-212734D08746}"/>
              </a:ext>
            </a:extLst>
          </p:cNvPr>
          <p:cNvSpPr>
            <a:spLocks noGrp="1"/>
          </p:cNvSpPr>
          <p:nvPr userDrawn="1">
            <p:ph type="body" sz="quarter" idx="15" hasCustomPrompt="1"/>
          </p:nvPr>
        </p:nvSpPr>
        <p:spPr>
          <a:xfrm>
            <a:off x="7648793" y="1740009"/>
            <a:ext cx="825500" cy="406400"/>
          </a:xfrm>
        </p:spPr>
        <p:txBody>
          <a:bodyPr anchor="ctr" anchorCtr="0"/>
          <a:lstStyle>
            <a:lvl1pPr algn="ctr">
              <a:defRPr sz="2000" b="1">
                <a:solidFill>
                  <a:srgbClr val="FFFFFF"/>
                </a:solidFill>
              </a:defRPr>
            </a:lvl1pPr>
          </a:lstStyle>
          <a:p>
            <a:pPr lvl="0"/>
            <a:r>
              <a:rPr lang="en-US"/>
              <a:t>Year</a:t>
            </a:r>
          </a:p>
        </p:txBody>
      </p:sp>
      <p:sp>
        <p:nvSpPr>
          <p:cNvPr id="60" name="Text Placeholder 65">
            <a:extLst>
              <a:ext uri="{FF2B5EF4-FFF2-40B4-BE49-F238E27FC236}">
                <a16:creationId xmlns:a16="http://schemas.microsoft.com/office/drawing/2014/main" id="{0CA5F7B2-8696-13EB-543B-A104B9CC5DC3}"/>
              </a:ext>
            </a:extLst>
          </p:cNvPr>
          <p:cNvSpPr>
            <a:spLocks noGrp="1"/>
          </p:cNvSpPr>
          <p:nvPr userDrawn="1">
            <p:ph type="body" sz="quarter" idx="16" hasCustomPrompt="1"/>
          </p:nvPr>
        </p:nvSpPr>
        <p:spPr>
          <a:xfrm>
            <a:off x="5404968" y="1740009"/>
            <a:ext cx="825500" cy="406400"/>
          </a:xfrm>
        </p:spPr>
        <p:txBody>
          <a:bodyPr anchor="ctr" anchorCtr="0"/>
          <a:lstStyle>
            <a:lvl1pPr algn="ctr">
              <a:defRPr sz="2000" b="1">
                <a:solidFill>
                  <a:srgbClr val="FFFFFF"/>
                </a:solidFill>
              </a:defRPr>
            </a:lvl1pPr>
          </a:lstStyle>
          <a:p>
            <a:pPr lvl="0"/>
            <a:r>
              <a:rPr lang="en-US"/>
              <a:t>Year</a:t>
            </a:r>
          </a:p>
        </p:txBody>
      </p:sp>
      <p:sp>
        <p:nvSpPr>
          <p:cNvPr id="61" name="Text Placeholder 65">
            <a:extLst>
              <a:ext uri="{FF2B5EF4-FFF2-40B4-BE49-F238E27FC236}">
                <a16:creationId xmlns:a16="http://schemas.microsoft.com/office/drawing/2014/main" id="{BE4E4DE7-31A4-BC37-5E1D-93F43B3A0348}"/>
              </a:ext>
            </a:extLst>
          </p:cNvPr>
          <p:cNvSpPr>
            <a:spLocks noGrp="1"/>
          </p:cNvSpPr>
          <p:nvPr userDrawn="1">
            <p:ph type="body" sz="quarter" idx="17" hasCustomPrompt="1"/>
          </p:nvPr>
        </p:nvSpPr>
        <p:spPr>
          <a:xfrm>
            <a:off x="3146696" y="1740009"/>
            <a:ext cx="825500" cy="406400"/>
          </a:xfrm>
        </p:spPr>
        <p:txBody>
          <a:bodyPr anchor="ctr" anchorCtr="0"/>
          <a:lstStyle>
            <a:lvl1pPr algn="ctr">
              <a:defRPr sz="2000" b="1">
                <a:solidFill>
                  <a:srgbClr val="FFFFFF"/>
                </a:solidFill>
              </a:defRPr>
            </a:lvl1pPr>
          </a:lstStyle>
          <a:p>
            <a:pPr lvl="0"/>
            <a:r>
              <a:rPr lang="en-US"/>
              <a:t>Year</a:t>
            </a:r>
          </a:p>
        </p:txBody>
      </p:sp>
      <p:sp>
        <p:nvSpPr>
          <p:cNvPr id="78" name="Text Placeholder 62">
            <a:extLst>
              <a:ext uri="{FF2B5EF4-FFF2-40B4-BE49-F238E27FC236}">
                <a16:creationId xmlns:a16="http://schemas.microsoft.com/office/drawing/2014/main" id="{CED931D4-F989-3537-E6A7-5D514C21B70A}"/>
              </a:ext>
            </a:extLst>
          </p:cNvPr>
          <p:cNvSpPr>
            <a:spLocks noGrp="1"/>
          </p:cNvSpPr>
          <p:nvPr>
            <p:ph type="body" sz="quarter" idx="18"/>
          </p:nvPr>
        </p:nvSpPr>
        <p:spPr>
          <a:xfrm>
            <a:off x="893368" y="2183883"/>
            <a:ext cx="1527175" cy="734468"/>
          </a:xfrm>
        </p:spPr>
        <p:txBody>
          <a:bodyPr/>
          <a:lstStyle>
            <a:lvl1pPr>
              <a:defRPr sz="1000">
                <a:solidFill>
                  <a:srgbClr val="FFFFFF"/>
                </a:solidFill>
              </a:defRPr>
            </a:lvl1pPr>
          </a:lstStyle>
          <a:p>
            <a:pPr lvl="0"/>
            <a:r>
              <a:rPr lang="en-US"/>
              <a:t>Click to edit Master text styles</a:t>
            </a:r>
          </a:p>
        </p:txBody>
      </p:sp>
      <p:sp>
        <p:nvSpPr>
          <p:cNvPr id="79" name="Text Placeholder 62">
            <a:extLst>
              <a:ext uri="{FF2B5EF4-FFF2-40B4-BE49-F238E27FC236}">
                <a16:creationId xmlns:a16="http://schemas.microsoft.com/office/drawing/2014/main" id="{D0D631D5-2F2B-6A15-CCBA-0127D0083057}"/>
              </a:ext>
            </a:extLst>
          </p:cNvPr>
          <p:cNvSpPr>
            <a:spLocks noGrp="1"/>
          </p:cNvSpPr>
          <p:nvPr>
            <p:ph type="body" sz="quarter" idx="19"/>
          </p:nvPr>
        </p:nvSpPr>
        <p:spPr>
          <a:xfrm>
            <a:off x="893368" y="3450346"/>
            <a:ext cx="1527175" cy="734468"/>
          </a:xfrm>
        </p:spPr>
        <p:txBody>
          <a:bodyPr/>
          <a:lstStyle>
            <a:lvl1pPr>
              <a:defRPr sz="1000">
                <a:solidFill>
                  <a:srgbClr val="FFFFFF"/>
                </a:solidFill>
              </a:defRPr>
            </a:lvl1pPr>
          </a:lstStyle>
          <a:p>
            <a:pPr lvl="0"/>
            <a:r>
              <a:rPr lang="en-US"/>
              <a:t>Click to edit Master text styles</a:t>
            </a:r>
          </a:p>
        </p:txBody>
      </p:sp>
      <p:sp>
        <p:nvSpPr>
          <p:cNvPr id="80" name="Text Placeholder 62">
            <a:extLst>
              <a:ext uri="{FF2B5EF4-FFF2-40B4-BE49-F238E27FC236}">
                <a16:creationId xmlns:a16="http://schemas.microsoft.com/office/drawing/2014/main" id="{03A54AEF-247C-4630-B4C3-0819A211B459}"/>
              </a:ext>
            </a:extLst>
          </p:cNvPr>
          <p:cNvSpPr>
            <a:spLocks noGrp="1"/>
          </p:cNvSpPr>
          <p:nvPr>
            <p:ph type="body" sz="quarter" idx="20"/>
          </p:nvPr>
        </p:nvSpPr>
        <p:spPr>
          <a:xfrm>
            <a:off x="893368" y="4725471"/>
            <a:ext cx="1527175" cy="734468"/>
          </a:xfrm>
        </p:spPr>
        <p:txBody>
          <a:bodyPr/>
          <a:lstStyle>
            <a:lvl1pPr>
              <a:defRPr sz="1000">
                <a:solidFill>
                  <a:srgbClr val="FFFFFF"/>
                </a:solidFill>
              </a:defRPr>
            </a:lvl1pPr>
          </a:lstStyle>
          <a:p>
            <a:pPr lvl="0"/>
            <a:r>
              <a:rPr lang="en-US"/>
              <a:t>Click to edit Master text styles</a:t>
            </a:r>
          </a:p>
        </p:txBody>
      </p:sp>
      <p:sp>
        <p:nvSpPr>
          <p:cNvPr id="81" name="Text Placeholder 62">
            <a:extLst>
              <a:ext uri="{FF2B5EF4-FFF2-40B4-BE49-F238E27FC236}">
                <a16:creationId xmlns:a16="http://schemas.microsoft.com/office/drawing/2014/main" id="{765F0B5A-6363-B12C-CB36-BC81EFFDDF74}"/>
              </a:ext>
            </a:extLst>
          </p:cNvPr>
          <p:cNvSpPr>
            <a:spLocks noGrp="1"/>
          </p:cNvSpPr>
          <p:nvPr>
            <p:ph type="body" sz="quarter" idx="21"/>
          </p:nvPr>
        </p:nvSpPr>
        <p:spPr>
          <a:xfrm>
            <a:off x="9914734" y="2183883"/>
            <a:ext cx="1527175" cy="734468"/>
          </a:xfrm>
        </p:spPr>
        <p:txBody>
          <a:bodyPr/>
          <a:lstStyle>
            <a:lvl1pPr>
              <a:defRPr sz="1000">
                <a:solidFill>
                  <a:srgbClr val="FFFFFF"/>
                </a:solidFill>
              </a:defRPr>
            </a:lvl1pPr>
          </a:lstStyle>
          <a:p>
            <a:pPr lvl="0"/>
            <a:r>
              <a:rPr lang="en-US"/>
              <a:t>Click to edit Master text styles</a:t>
            </a:r>
          </a:p>
        </p:txBody>
      </p:sp>
      <p:sp>
        <p:nvSpPr>
          <p:cNvPr id="82" name="Text Placeholder 62">
            <a:extLst>
              <a:ext uri="{FF2B5EF4-FFF2-40B4-BE49-F238E27FC236}">
                <a16:creationId xmlns:a16="http://schemas.microsoft.com/office/drawing/2014/main" id="{89CB3236-6D8A-265F-CF00-686E839349AF}"/>
              </a:ext>
            </a:extLst>
          </p:cNvPr>
          <p:cNvSpPr>
            <a:spLocks noGrp="1"/>
          </p:cNvSpPr>
          <p:nvPr>
            <p:ph type="body" sz="quarter" idx="22"/>
          </p:nvPr>
        </p:nvSpPr>
        <p:spPr>
          <a:xfrm>
            <a:off x="9914734" y="3450346"/>
            <a:ext cx="1527175" cy="734468"/>
          </a:xfrm>
        </p:spPr>
        <p:txBody>
          <a:bodyPr/>
          <a:lstStyle>
            <a:lvl1pPr>
              <a:defRPr sz="1000">
                <a:solidFill>
                  <a:srgbClr val="FFFFFF"/>
                </a:solidFill>
              </a:defRPr>
            </a:lvl1pPr>
          </a:lstStyle>
          <a:p>
            <a:pPr lvl="0"/>
            <a:r>
              <a:rPr lang="en-US"/>
              <a:t>Click to edit Master text styles</a:t>
            </a:r>
          </a:p>
        </p:txBody>
      </p:sp>
      <p:sp>
        <p:nvSpPr>
          <p:cNvPr id="83" name="Text Placeholder 62">
            <a:extLst>
              <a:ext uri="{FF2B5EF4-FFF2-40B4-BE49-F238E27FC236}">
                <a16:creationId xmlns:a16="http://schemas.microsoft.com/office/drawing/2014/main" id="{A01C4A2C-53B4-E70A-5F71-0C47907AD0CC}"/>
              </a:ext>
            </a:extLst>
          </p:cNvPr>
          <p:cNvSpPr>
            <a:spLocks noGrp="1"/>
          </p:cNvSpPr>
          <p:nvPr>
            <p:ph type="body" sz="quarter" idx="23"/>
          </p:nvPr>
        </p:nvSpPr>
        <p:spPr>
          <a:xfrm>
            <a:off x="9914734" y="4725471"/>
            <a:ext cx="1527175" cy="734468"/>
          </a:xfrm>
        </p:spPr>
        <p:txBody>
          <a:bodyPr/>
          <a:lstStyle>
            <a:lvl1pPr>
              <a:defRPr sz="1000">
                <a:solidFill>
                  <a:srgbClr val="FFFFFF"/>
                </a:solidFill>
              </a:defRPr>
            </a:lvl1pPr>
          </a:lstStyle>
          <a:p>
            <a:pPr lvl="0"/>
            <a:r>
              <a:rPr lang="en-US"/>
              <a:t>Click to edit Master text styles</a:t>
            </a:r>
          </a:p>
        </p:txBody>
      </p:sp>
      <p:sp>
        <p:nvSpPr>
          <p:cNvPr id="84" name="Text Placeholder 62">
            <a:extLst>
              <a:ext uri="{FF2B5EF4-FFF2-40B4-BE49-F238E27FC236}">
                <a16:creationId xmlns:a16="http://schemas.microsoft.com/office/drawing/2014/main" id="{D153ED6E-82E3-B910-F61E-46BFD7EE3FE5}"/>
              </a:ext>
            </a:extLst>
          </p:cNvPr>
          <p:cNvSpPr>
            <a:spLocks noGrp="1"/>
          </p:cNvSpPr>
          <p:nvPr>
            <p:ph type="body" sz="quarter" idx="24"/>
          </p:nvPr>
        </p:nvSpPr>
        <p:spPr>
          <a:xfrm>
            <a:off x="3148710" y="2183883"/>
            <a:ext cx="1527175" cy="734468"/>
          </a:xfrm>
        </p:spPr>
        <p:txBody>
          <a:bodyPr/>
          <a:lstStyle>
            <a:lvl1pPr>
              <a:defRPr sz="1000">
                <a:solidFill>
                  <a:srgbClr val="FFFFFF"/>
                </a:solidFill>
              </a:defRPr>
            </a:lvl1pPr>
          </a:lstStyle>
          <a:p>
            <a:pPr lvl="0"/>
            <a:r>
              <a:rPr lang="en-US"/>
              <a:t>Click to edit Master text styles</a:t>
            </a:r>
          </a:p>
        </p:txBody>
      </p:sp>
      <p:sp>
        <p:nvSpPr>
          <p:cNvPr id="85" name="Text Placeholder 62">
            <a:extLst>
              <a:ext uri="{FF2B5EF4-FFF2-40B4-BE49-F238E27FC236}">
                <a16:creationId xmlns:a16="http://schemas.microsoft.com/office/drawing/2014/main" id="{B2BE90E3-FD1F-1EE0-F299-7B3387E3125A}"/>
              </a:ext>
            </a:extLst>
          </p:cNvPr>
          <p:cNvSpPr>
            <a:spLocks noGrp="1"/>
          </p:cNvSpPr>
          <p:nvPr>
            <p:ph type="body" sz="quarter" idx="27"/>
          </p:nvPr>
        </p:nvSpPr>
        <p:spPr>
          <a:xfrm>
            <a:off x="5404052" y="2183883"/>
            <a:ext cx="1527175" cy="734468"/>
          </a:xfrm>
        </p:spPr>
        <p:txBody>
          <a:bodyPr/>
          <a:lstStyle>
            <a:lvl1pPr>
              <a:defRPr sz="1000">
                <a:solidFill>
                  <a:srgbClr val="FFFFFF"/>
                </a:solidFill>
              </a:defRPr>
            </a:lvl1pPr>
          </a:lstStyle>
          <a:p>
            <a:pPr lvl="0"/>
            <a:r>
              <a:rPr lang="en-US"/>
              <a:t>Click to edit Master text styles</a:t>
            </a:r>
          </a:p>
        </p:txBody>
      </p:sp>
      <p:sp>
        <p:nvSpPr>
          <p:cNvPr id="86" name="Text Placeholder 62">
            <a:extLst>
              <a:ext uri="{FF2B5EF4-FFF2-40B4-BE49-F238E27FC236}">
                <a16:creationId xmlns:a16="http://schemas.microsoft.com/office/drawing/2014/main" id="{EAD6A240-9AF5-60A8-FEB4-67FA3E6EA8F2}"/>
              </a:ext>
            </a:extLst>
          </p:cNvPr>
          <p:cNvSpPr>
            <a:spLocks noGrp="1"/>
          </p:cNvSpPr>
          <p:nvPr>
            <p:ph type="body" sz="quarter" idx="28"/>
          </p:nvPr>
        </p:nvSpPr>
        <p:spPr>
          <a:xfrm>
            <a:off x="5404052" y="3450346"/>
            <a:ext cx="1527175" cy="734468"/>
          </a:xfrm>
        </p:spPr>
        <p:txBody>
          <a:bodyPr/>
          <a:lstStyle>
            <a:lvl1pPr>
              <a:defRPr sz="1000">
                <a:solidFill>
                  <a:srgbClr val="FFFFFF"/>
                </a:solidFill>
              </a:defRPr>
            </a:lvl1pPr>
          </a:lstStyle>
          <a:p>
            <a:pPr lvl="0"/>
            <a:r>
              <a:rPr lang="en-US"/>
              <a:t>Click to edit Master text styles</a:t>
            </a:r>
          </a:p>
        </p:txBody>
      </p:sp>
      <p:sp>
        <p:nvSpPr>
          <p:cNvPr id="87" name="Text Placeholder 62">
            <a:extLst>
              <a:ext uri="{FF2B5EF4-FFF2-40B4-BE49-F238E27FC236}">
                <a16:creationId xmlns:a16="http://schemas.microsoft.com/office/drawing/2014/main" id="{EFF89058-A927-7CEA-DD17-4F7309A016C1}"/>
              </a:ext>
            </a:extLst>
          </p:cNvPr>
          <p:cNvSpPr>
            <a:spLocks noGrp="1"/>
          </p:cNvSpPr>
          <p:nvPr>
            <p:ph type="body" sz="quarter" idx="30"/>
          </p:nvPr>
        </p:nvSpPr>
        <p:spPr>
          <a:xfrm>
            <a:off x="7659394" y="2183883"/>
            <a:ext cx="1527175" cy="734468"/>
          </a:xfrm>
        </p:spPr>
        <p:txBody>
          <a:bodyPr/>
          <a:lstStyle>
            <a:lvl1pPr>
              <a:defRPr sz="1000">
                <a:solidFill>
                  <a:srgbClr val="FFFFFF"/>
                </a:solidFill>
              </a:defRPr>
            </a:lvl1pPr>
          </a:lstStyle>
          <a:p>
            <a:pPr lvl="0"/>
            <a:r>
              <a:rPr lang="en-US"/>
              <a:t>Click to edit Master text styles</a:t>
            </a:r>
          </a:p>
        </p:txBody>
      </p:sp>
      <p:sp>
        <p:nvSpPr>
          <p:cNvPr id="88" name="Text Placeholder 62">
            <a:extLst>
              <a:ext uri="{FF2B5EF4-FFF2-40B4-BE49-F238E27FC236}">
                <a16:creationId xmlns:a16="http://schemas.microsoft.com/office/drawing/2014/main" id="{59E3E8B3-B597-AB0C-AE37-9509213BBDB1}"/>
              </a:ext>
            </a:extLst>
          </p:cNvPr>
          <p:cNvSpPr>
            <a:spLocks noGrp="1"/>
          </p:cNvSpPr>
          <p:nvPr>
            <p:ph type="body" sz="quarter" idx="31"/>
          </p:nvPr>
        </p:nvSpPr>
        <p:spPr>
          <a:xfrm>
            <a:off x="7648792" y="3450346"/>
            <a:ext cx="1527175" cy="734468"/>
          </a:xfrm>
        </p:spPr>
        <p:txBody>
          <a:bodyPr/>
          <a:lstStyle>
            <a:lvl1pPr>
              <a:defRPr sz="1000">
                <a:solidFill>
                  <a:srgbClr val="FFFFFF"/>
                </a:solidFill>
              </a:defRPr>
            </a:lvl1pPr>
          </a:lstStyle>
          <a:p>
            <a:pPr lvl="0"/>
            <a:r>
              <a:rPr lang="en-US"/>
              <a:t>Click to edit Master text styles</a:t>
            </a:r>
          </a:p>
        </p:txBody>
      </p:sp>
      <p:sp>
        <p:nvSpPr>
          <p:cNvPr id="12" name="Text Placeholder 62">
            <a:extLst>
              <a:ext uri="{FF2B5EF4-FFF2-40B4-BE49-F238E27FC236}">
                <a16:creationId xmlns:a16="http://schemas.microsoft.com/office/drawing/2014/main" id="{9EE0FC81-36AC-54C2-DA74-046FC18C0546}"/>
              </a:ext>
            </a:extLst>
          </p:cNvPr>
          <p:cNvSpPr>
            <a:spLocks noGrp="1"/>
          </p:cNvSpPr>
          <p:nvPr>
            <p:ph type="body" sz="quarter" idx="33"/>
          </p:nvPr>
        </p:nvSpPr>
        <p:spPr>
          <a:xfrm>
            <a:off x="3148710" y="3450346"/>
            <a:ext cx="1527175" cy="734468"/>
          </a:xfrm>
        </p:spPr>
        <p:txBody>
          <a:bodyPr/>
          <a:lstStyle>
            <a:lvl1pPr>
              <a:defRPr sz="1000">
                <a:solidFill>
                  <a:srgbClr val="FFFFFF"/>
                </a:solidFill>
              </a:defRPr>
            </a:lvl1pPr>
          </a:lstStyle>
          <a:p>
            <a:pPr lvl="0"/>
            <a:r>
              <a:rPr lang="en-US"/>
              <a:t>Click to edit Master text styles</a:t>
            </a:r>
          </a:p>
        </p:txBody>
      </p:sp>
      <p:sp>
        <p:nvSpPr>
          <p:cNvPr id="14" name="Text Placeholder 62">
            <a:extLst>
              <a:ext uri="{FF2B5EF4-FFF2-40B4-BE49-F238E27FC236}">
                <a16:creationId xmlns:a16="http://schemas.microsoft.com/office/drawing/2014/main" id="{69DACCB0-118B-DADB-4C1F-7DDD97383BD8}"/>
              </a:ext>
            </a:extLst>
          </p:cNvPr>
          <p:cNvSpPr>
            <a:spLocks noGrp="1"/>
          </p:cNvSpPr>
          <p:nvPr>
            <p:ph type="body" sz="quarter" idx="34"/>
          </p:nvPr>
        </p:nvSpPr>
        <p:spPr>
          <a:xfrm>
            <a:off x="3148710" y="4725471"/>
            <a:ext cx="1527175" cy="734468"/>
          </a:xfrm>
        </p:spPr>
        <p:txBody>
          <a:bodyPr/>
          <a:lstStyle>
            <a:lvl1pPr>
              <a:defRPr sz="1000">
                <a:solidFill>
                  <a:srgbClr val="FFFFFF"/>
                </a:solidFill>
              </a:defRPr>
            </a:lvl1pPr>
          </a:lstStyle>
          <a:p>
            <a:pPr lvl="0"/>
            <a:r>
              <a:rPr lang="en-US"/>
              <a:t>Click to edit Master text styles</a:t>
            </a:r>
          </a:p>
        </p:txBody>
      </p:sp>
      <p:sp>
        <p:nvSpPr>
          <p:cNvPr id="24" name="Text Placeholder 62">
            <a:extLst>
              <a:ext uri="{FF2B5EF4-FFF2-40B4-BE49-F238E27FC236}">
                <a16:creationId xmlns:a16="http://schemas.microsoft.com/office/drawing/2014/main" id="{313FAECC-CA83-BBA4-56E6-0142C927B8FD}"/>
              </a:ext>
            </a:extLst>
          </p:cNvPr>
          <p:cNvSpPr>
            <a:spLocks noGrp="1"/>
          </p:cNvSpPr>
          <p:nvPr>
            <p:ph type="body" sz="quarter" idx="37"/>
          </p:nvPr>
        </p:nvSpPr>
        <p:spPr>
          <a:xfrm>
            <a:off x="5404052" y="4725471"/>
            <a:ext cx="1527175" cy="734468"/>
          </a:xfrm>
        </p:spPr>
        <p:txBody>
          <a:bodyPr/>
          <a:lstStyle>
            <a:lvl1pPr>
              <a:defRPr sz="1000">
                <a:solidFill>
                  <a:srgbClr val="FFFFFF"/>
                </a:solidFill>
              </a:defRPr>
            </a:lvl1pPr>
          </a:lstStyle>
          <a:p>
            <a:pPr lvl="0"/>
            <a:r>
              <a:rPr lang="en-US"/>
              <a:t>Click to edit Master text styles</a:t>
            </a:r>
          </a:p>
        </p:txBody>
      </p:sp>
      <p:sp>
        <p:nvSpPr>
          <p:cNvPr id="34" name="Text Placeholder 62">
            <a:extLst>
              <a:ext uri="{FF2B5EF4-FFF2-40B4-BE49-F238E27FC236}">
                <a16:creationId xmlns:a16="http://schemas.microsoft.com/office/drawing/2014/main" id="{F4E55EE4-E79B-FCDC-50F1-008708F56B7D}"/>
              </a:ext>
            </a:extLst>
          </p:cNvPr>
          <p:cNvSpPr>
            <a:spLocks noGrp="1"/>
          </p:cNvSpPr>
          <p:nvPr>
            <p:ph type="body" sz="quarter" idx="40"/>
          </p:nvPr>
        </p:nvSpPr>
        <p:spPr>
          <a:xfrm>
            <a:off x="7648792" y="4725669"/>
            <a:ext cx="1527175" cy="734468"/>
          </a:xfrm>
        </p:spPr>
        <p:txBody>
          <a:bodyPr/>
          <a:lstStyle>
            <a:lvl1pPr>
              <a:defRPr sz="1000">
                <a:solidFill>
                  <a:srgbClr val="FFFFFF"/>
                </a:solidFill>
              </a:defRPr>
            </a:lvl1pPr>
          </a:lstStyle>
          <a:p>
            <a:pPr lvl="0"/>
            <a:r>
              <a:rPr lang="en-US"/>
              <a:t>Click to edit Master text styles</a:t>
            </a:r>
          </a:p>
        </p:txBody>
      </p:sp>
      <p:sp>
        <p:nvSpPr>
          <p:cNvPr id="37" name="Vertical Text Placeholder 36">
            <a:extLst>
              <a:ext uri="{FF2B5EF4-FFF2-40B4-BE49-F238E27FC236}">
                <a16:creationId xmlns:a16="http://schemas.microsoft.com/office/drawing/2014/main" id="{FD19270F-60AF-F10B-9093-661C0EEE844B}"/>
              </a:ext>
            </a:extLst>
          </p:cNvPr>
          <p:cNvSpPr>
            <a:spLocks noGrp="1"/>
          </p:cNvSpPr>
          <p:nvPr>
            <p:ph type="body" orient="vert" sz="quarter" idx="41" hasCustomPrompt="1"/>
          </p:nvPr>
        </p:nvSpPr>
        <p:spPr>
          <a:xfrm>
            <a:off x="716974" y="2179549"/>
            <a:ext cx="79545" cy="743136"/>
          </a:xfrm>
          <a:solidFill>
            <a:srgbClr val="00857C"/>
          </a:solidFill>
        </p:spPr>
        <p:txBody>
          <a:bodyPr vert="eaVert"/>
          <a:lstStyle>
            <a:lvl2pPr marL="0" indent="0">
              <a:buFontTx/>
              <a:buNone/>
              <a:defRPr/>
            </a:lvl2pPr>
          </a:lstStyle>
          <a:p>
            <a:pPr lvl="1"/>
            <a:r>
              <a:rPr lang="en-US"/>
              <a:t> </a:t>
            </a:r>
          </a:p>
        </p:txBody>
      </p:sp>
      <p:sp>
        <p:nvSpPr>
          <p:cNvPr id="39" name="Vertical Text Placeholder 36">
            <a:extLst>
              <a:ext uri="{FF2B5EF4-FFF2-40B4-BE49-F238E27FC236}">
                <a16:creationId xmlns:a16="http://schemas.microsoft.com/office/drawing/2014/main" id="{FC38D6E7-B261-E303-3506-DCFCCB059F34}"/>
              </a:ext>
            </a:extLst>
          </p:cNvPr>
          <p:cNvSpPr>
            <a:spLocks noGrp="1"/>
          </p:cNvSpPr>
          <p:nvPr>
            <p:ph type="body" orient="vert" sz="quarter" idx="42" hasCustomPrompt="1"/>
          </p:nvPr>
        </p:nvSpPr>
        <p:spPr>
          <a:xfrm>
            <a:off x="716460" y="3450346"/>
            <a:ext cx="79545" cy="743136"/>
          </a:xfrm>
          <a:solidFill>
            <a:srgbClr val="00857C"/>
          </a:solidFill>
        </p:spPr>
        <p:txBody>
          <a:bodyPr vert="eaVert"/>
          <a:lstStyle>
            <a:lvl2pPr marL="0" indent="0">
              <a:buFontTx/>
              <a:buNone/>
              <a:defRPr/>
            </a:lvl2pPr>
          </a:lstStyle>
          <a:p>
            <a:pPr lvl="1"/>
            <a:r>
              <a:rPr lang="en-US"/>
              <a:t> </a:t>
            </a:r>
          </a:p>
        </p:txBody>
      </p:sp>
      <p:sp>
        <p:nvSpPr>
          <p:cNvPr id="40" name="Vertical Text Placeholder 36">
            <a:extLst>
              <a:ext uri="{FF2B5EF4-FFF2-40B4-BE49-F238E27FC236}">
                <a16:creationId xmlns:a16="http://schemas.microsoft.com/office/drawing/2014/main" id="{16B49DE8-A099-CA88-B49B-9DFDEFF268DF}"/>
              </a:ext>
            </a:extLst>
          </p:cNvPr>
          <p:cNvSpPr>
            <a:spLocks noGrp="1"/>
          </p:cNvSpPr>
          <p:nvPr>
            <p:ph type="body" orient="vert" sz="quarter" idx="43" hasCustomPrompt="1"/>
          </p:nvPr>
        </p:nvSpPr>
        <p:spPr>
          <a:xfrm>
            <a:off x="718748" y="4715126"/>
            <a:ext cx="79545" cy="743136"/>
          </a:xfrm>
          <a:solidFill>
            <a:srgbClr val="00857C"/>
          </a:solidFill>
        </p:spPr>
        <p:txBody>
          <a:bodyPr vert="eaVert"/>
          <a:lstStyle>
            <a:lvl2pPr marL="0" indent="0">
              <a:buFontTx/>
              <a:buNone/>
              <a:defRPr/>
            </a:lvl2pPr>
          </a:lstStyle>
          <a:p>
            <a:pPr lvl="1"/>
            <a:r>
              <a:rPr lang="en-US"/>
              <a:t> </a:t>
            </a:r>
          </a:p>
        </p:txBody>
      </p:sp>
      <p:sp>
        <p:nvSpPr>
          <p:cNvPr id="41" name="Vertical Text Placeholder 36">
            <a:extLst>
              <a:ext uri="{FF2B5EF4-FFF2-40B4-BE49-F238E27FC236}">
                <a16:creationId xmlns:a16="http://schemas.microsoft.com/office/drawing/2014/main" id="{725DFB13-EF86-04A5-55A7-CAFA17C1A648}"/>
              </a:ext>
            </a:extLst>
          </p:cNvPr>
          <p:cNvSpPr>
            <a:spLocks noGrp="1"/>
          </p:cNvSpPr>
          <p:nvPr>
            <p:ph type="body" orient="vert" sz="quarter" idx="44" hasCustomPrompt="1"/>
          </p:nvPr>
        </p:nvSpPr>
        <p:spPr>
          <a:xfrm>
            <a:off x="2965673" y="2175171"/>
            <a:ext cx="79545" cy="743136"/>
          </a:xfrm>
          <a:solidFill>
            <a:srgbClr val="FFFFFF"/>
          </a:solidFill>
        </p:spPr>
        <p:txBody>
          <a:bodyPr vert="eaVert"/>
          <a:lstStyle>
            <a:lvl2pPr marL="0" indent="0">
              <a:buFontTx/>
              <a:buNone/>
              <a:defRPr/>
            </a:lvl2pPr>
          </a:lstStyle>
          <a:p>
            <a:pPr lvl="1"/>
            <a:r>
              <a:rPr lang="en-US"/>
              <a:t> </a:t>
            </a:r>
          </a:p>
        </p:txBody>
      </p:sp>
      <p:sp>
        <p:nvSpPr>
          <p:cNvPr id="42" name="Vertical Text Placeholder 36">
            <a:extLst>
              <a:ext uri="{FF2B5EF4-FFF2-40B4-BE49-F238E27FC236}">
                <a16:creationId xmlns:a16="http://schemas.microsoft.com/office/drawing/2014/main" id="{BEEA2423-E763-7E17-1A4F-61E7BF9F8878}"/>
              </a:ext>
            </a:extLst>
          </p:cNvPr>
          <p:cNvSpPr>
            <a:spLocks noGrp="1"/>
          </p:cNvSpPr>
          <p:nvPr>
            <p:ph type="body" orient="vert" sz="quarter" idx="45" hasCustomPrompt="1"/>
          </p:nvPr>
        </p:nvSpPr>
        <p:spPr>
          <a:xfrm>
            <a:off x="2965159" y="3445968"/>
            <a:ext cx="79545" cy="743136"/>
          </a:xfrm>
          <a:solidFill>
            <a:srgbClr val="FFFFFF"/>
          </a:solidFill>
        </p:spPr>
        <p:txBody>
          <a:bodyPr vert="eaVert"/>
          <a:lstStyle>
            <a:lvl2pPr marL="0" indent="0">
              <a:buFontTx/>
              <a:buNone/>
              <a:defRPr/>
            </a:lvl2pPr>
          </a:lstStyle>
          <a:p>
            <a:pPr lvl="1"/>
            <a:r>
              <a:rPr lang="en-US"/>
              <a:t> </a:t>
            </a:r>
          </a:p>
        </p:txBody>
      </p:sp>
      <p:sp>
        <p:nvSpPr>
          <p:cNvPr id="43" name="Vertical Text Placeholder 36">
            <a:extLst>
              <a:ext uri="{FF2B5EF4-FFF2-40B4-BE49-F238E27FC236}">
                <a16:creationId xmlns:a16="http://schemas.microsoft.com/office/drawing/2014/main" id="{2C53940E-3CC7-C5B9-A2AF-6BABD925988D}"/>
              </a:ext>
            </a:extLst>
          </p:cNvPr>
          <p:cNvSpPr>
            <a:spLocks noGrp="1"/>
          </p:cNvSpPr>
          <p:nvPr>
            <p:ph type="body" orient="vert" sz="quarter" idx="46" hasCustomPrompt="1"/>
          </p:nvPr>
        </p:nvSpPr>
        <p:spPr>
          <a:xfrm>
            <a:off x="2967447" y="4710748"/>
            <a:ext cx="79545" cy="743136"/>
          </a:xfrm>
          <a:solidFill>
            <a:srgbClr val="FFFFFF"/>
          </a:solidFill>
        </p:spPr>
        <p:txBody>
          <a:bodyPr vert="eaVert"/>
          <a:lstStyle>
            <a:lvl2pPr marL="0" indent="0">
              <a:buFontTx/>
              <a:buNone/>
              <a:defRPr/>
            </a:lvl2pPr>
          </a:lstStyle>
          <a:p>
            <a:pPr lvl="1"/>
            <a:r>
              <a:rPr lang="en-US"/>
              <a:t> </a:t>
            </a:r>
          </a:p>
        </p:txBody>
      </p:sp>
      <p:sp>
        <p:nvSpPr>
          <p:cNvPr id="44" name="Vertical Text Placeholder 36">
            <a:extLst>
              <a:ext uri="{FF2B5EF4-FFF2-40B4-BE49-F238E27FC236}">
                <a16:creationId xmlns:a16="http://schemas.microsoft.com/office/drawing/2014/main" id="{DE4EF073-B77E-D691-8C0E-4D9BF55AB390}"/>
              </a:ext>
            </a:extLst>
          </p:cNvPr>
          <p:cNvSpPr>
            <a:spLocks noGrp="1"/>
          </p:cNvSpPr>
          <p:nvPr>
            <p:ph type="body" orient="vert" sz="quarter" idx="47" hasCustomPrompt="1"/>
          </p:nvPr>
        </p:nvSpPr>
        <p:spPr>
          <a:xfrm>
            <a:off x="5222880" y="2175171"/>
            <a:ext cx="79545" cy="743136"/>
          </a:xfrm>
          <a:solidFill>
            <a:srgbClr val="6ECEB2"/>
          </a:solidFill>
        </p:spPr>
        <p:txBody>
          <a:bodyPr vert="eaVert"/>
          <a:lstStyle>
            <a:lvl2pPr marL="0" indent="0">
              <a:buFontTx/>
              <a:buNone/>
              <a:defRPr/>
            </a:lvl2pPr>
          </a:lstStyle>
          <a:p>
            <a:pPr lvl="1"/>
            <a:r>
              <a:rPr lang="en-US"/>
              <a:t> </a:t>
            </a:r>
          </a:p>
        </p:txBody>
      </p:sp>
      <p:sp>
        <p:nvSpPr>
          <p:cNvPr id="45" name="Vertical Text Placeholder 36">
            <a:extLst>
              <a:ext uri="{FF2B5EF4-FFF2-40B4-BE49-F238E27FC236}">
                <a16:creationId xmlns:a16="http://schemas.microsoft.com/office/drawing/2014/main" id="{9D1FC656-291F-BF8D-F297-5A45511137F1}"/>
              </a:ext>
            </a:extLst>
          </p:cNvPr>
          <p:cNvSpPr>
            <a:spLocks noGrp="1"/>
          </p:cNvSpPr>
          <p:nvPr>
            <p:ph type="body" orient="vert" sz="quarter" idx="48" hasCustomPrompt="1"/>
          </p:nvPr>
        </p:nvSpPr>
        <p:spPr>
          <a:xfrm>
            <a:off x="5222366" y="3445968"/>
            <a:ext cx="79545" cy="743136"/>
          </a:xfrm>
          <a:solidFill>
            <a:srgbClr val="6ECEB2"/>
          </a:solidFill>
        </p:spPr>
        <p:txBody>
          <a:bodyPr vert="eaVert"/>
          <a:lstStyle>
            <a:lvl2pPr marL="0" indent="0">
              <a:buFontTx/>
              <a:buNone/>
              <a:defRPr/>
            </a:lvl2pPr>
          </a:lstStyle>
          <a:p>
            <a:pPr lvl="1"/>
            <a:r>
              <a:rPr lang="en-US"/>
              <a:t> </a:t>
            </a:r>
          </a:p>
        </p:txBody>
      </p:sp>
      <p:sp>
        <p:nvSpPr>
          <p:cNvPr id="47" name="Vertical Text Placeholder 36">
            <a:extLst>
              <a:ext uri="{FF2B5EF4-FFF2-40B4-BE49-F238E27FC236}">
                <a16:creationId xmlns:a16="http://schemas.microsoft.com/office/drawing/2014/main" id="{1D9450BE-BAD2-22EB-E4C6-3895C9896939}"/>
              </a:ext>
            </a:extLst>
          </p:cNvPr>
          <p:cNvSpPr>
            <a:spLocks noGrp="1"/>
          </p:cNvSpPr>
          <p:nvPr>
            <p:ph type="body" orient="vert" sz="quarter" idx="49" hasCustomPrompt="1"/>
          </p:nvPr>
        </p:nvSpPr>
        <p:spPr>
          <a:xfrm>
            <a:off x="5224654" y="4710748"/>
            <a:ext cx="79545" cy="743136"/>
          </a:xfrm>
          <a:solidFill>
            <a:srgbClr val="6ECEB2"/>
          </a:solidFill>
        </p:spPr>
        <p:txBody>
          <a:bodyPr vert="eaVert"/>
          <a:lstStyle>
            <a:lvl2pPr marL="0" indent="0">
              <a:buFontTx/>
              <a:buNone/>
              <a:defRPr/>
            </a:lvl2pPr>
          </a:lstStyle>
          <a:p>
            <a:pPr lvl="1"/>
            <a:r>
              <a:rPr lang="en-US"/>
              <a:t> </a:t>
            </a:r>
          </a:p>
        </p:txBody>
      </p:sp>
      <p:sp>
        <p:nvSpPr>
          <p:cNvPr id="48" name="Vertical Text Placeholder 36">
            <a:extLst>
              <a:ext uri="{FF2B5EF4-FFF2-40B4-BE49-F238E27FC236}">
                <a16:creationId xmlns:a16="http://schemas.microsoft.com/office/drawing/2014/main" id="{DD5EB53E-58EB-F325-B914-713D4226156B}"/>
              </a:ext>
            </a:extLst>
          </p:cNvPr>
          <p:cNvSpPr>
            <a:spLocks noGrp="1"/>
          </p:cNvSpPr>
          <p:nvPr>
            <p:ph type="body" orient="vert" sz="quarter" idx="50" hasCustomPrompt="1"/>
          </p:nvPr>
        </p:nvSpPr>
        <p:spPr>
          <a:xfrm>
            <a:off x="7475043" y="2175171"/>
            <a:ext cx="79545" cy="743136"/>
          </a:xfrm>
          <a:solidFill>
            <a:srgbClr val="BFED33"/>
          </a:solidFill>
        </p:spPr>
        <p:txBody>
          <a:bodyPr vert="eaVert"/>
          <a:lstStyle>
            <a:lvl2pPr marL="0" indent="0">
              <a:buFontTx/>
              <a:buNone/>
              <a:defRPr/>
            </a:lvl2pPr>
          </a:lstStyle>
          <a:p>
            <a:pPr lvl="1"/>
            <a:r>
              <a:rPr lang="en-US"/>
              <a:t> </a:t>
            </a:r>
          </a:p>
        </p:txBody>
      </p:sp>
      <p:sp>
        <p:nvSpPr>
          <p:cNvPr id="49" name="Vertical Text Placeholder 36">
            <a:extLst>
              <a:ext uri="{FF2B5EF4-FFF2-40B4-BE49-F238E27FC236}">
                <a16:creationId xmlns:a16="http://schemas.microsoft.com/office/drawing/2014/main" id="{244FC1B6-9FAE-FDC4-0521-DB46AE782A7B}"/>
              </a:ext>
            </a:extLst>
          </p:cNvPr>
          <p:cNvSpPr>
            <a:spLocks noGrp="1"/>
          </p:cNvSpPr>
          <p:nvPr>
            <p:ph type="body" orient="vert" sz="quarter" idx="51" hasCustomPrompt="1"/>
          </p:nvPr>
        </p:nvSpPr>
        <p:spPr>
          <a:xfrm>
            <a:off x="7474529" y="3445968"/>
            <a:ext cx="79545" cy="743136"/>
          </a:xfrm>
          <a:solidFill>
            <a:srgbClr val="BFED33"/>
          </a:solidFill>
        </p:spPr>
        <p:txBody>
          <a:bodyPr vert="eaVert"/>
          <a:lstStyle>
            <a:lvl2pPr marL="0" indent="0">
              <a:buFontTx/>
              <a:buNone/>
              <a:defRPr/>
            </a:lvl2pPr>
          </a:lstStyle>
          <a:p>
            <a:pPr lvl="1"/>
            <a:r>
              <a:rPr lang="en-US"/>
              <a:t> </a:t>
            </a:r>
          </a:p>
        </p:txBody>
      </p:sp>
      <p:sp>
        <p:nvSpPr>
          <p:cNvPr id="50" name="Vertical Text Placeholder 36">
            <a:extLst>
              <a:ext uri="{FF2B5EF4-FFF2-40B4-BE49-F238E27FC236}">
                <a16:creationId xmlns:a16="http://schemas.microsoft.com/office/drawing/2014/main" id="{920221FC-4AE6-06E7-277F-CD21DE0085B8}"/>
              </a:ext>
            </a:extLst>
          </p:cNvPr>
          <p:cNvSpPr>
            <a:spLocks noGrp="1"/>
          </p:cNvSpPr>
          <p:nvPr>
            <p:ph type="body" orient="vert" sz="quarter" idx="52" hasCustomPrompt="1"/>
          </p:nvPr>
        </p:nvSpPr>
        <p:spPr>
          <a:xfrm>
            <a:off x="7476817" y="4710748"/>
            <a:ext cx="79545" cy="743136"/>
          </a:xfrm>
          <a:solidFill>
            <a:srgbClr val="BFED33"/>
          </a:solidFill>
        </p:spPr>
        <p:txBody>
          <a:bodyPr vert="eaVert"/>
          <a:lstStyle>
            <a:lvl2pPr marL="0" indent="0">
              <a:buFontTx/>
              <a:buNone/>
              <a:defRPr/>
            </a:lvl2pPr>
          </a:lstStyle>
          <a:p>
            <a:pPr lvl="1"/>
            <a:r>
              <a:rPr lang="en-US"/>
              <a:t> </a:t>
            </a:r>
          </a:p>
        </p:txBody>
      </p:sp>
      <p:sp>
        <p:nvSpPr>
          <p:cNvPr id="52" name="Vertical Text Placeholder 36">
            <a:extLst>
              <a:ext uri="{FF2B5EF4-FFF2-40B4-BE49-F238E27FC236}">
                <a16:creationId xmlns:a16="http://schemas.microsoft.com/office/drawing/2014/main" id="{920A8E07-7B95-512E-3360-AE49402A58CE}"/>
              </a:ext>
            </a:extLst>
          </p:cNvPr>
          <p:cNvSpPr>
            <a:spLocks noGrp="1"/>
          </p:cNvSpPr>
          <p:nvPr>
            <p:ph type="body" orient="vert" sz="quarter" idx="53" hasCustomPrompt="1"/>
          </p:nvPr>
        </p:nvSpPr>
        <p:spPr>
          <a:xfrm>
            <a:off x="9738085" y="2175171"/>
            <a:ext cx="79545" cy="743136"/>
          </a:xfrm>
          <a:solidFill>
            <a:srgbClr val="FFF063"/>
          </a:solidFill>
        </p:spPr>
        <p:txBody>
          <a:bodyPr vert="eaVert"/>
          <a:lstStyle>
            <a:lvl2pPr marL="0" indent="0">
              <a:buFontTx/>
              <a:buNone/>
              <a:defRPr/>
            </a:lvl2pPr>
          </a:lstStyle>
          <a:p>
            <a:pPr lvl="1"/>
            <a:r>
              <a:rPr lang="en-US"/>
              <a:t> </a:t>
            </a:r>
          </a:p>
        </p:txBody>
      </p:sp>
      <p:sp>
        <p:nvSpPr>
          <p:cNvPr id="54" name="Vertical Text Placeholder 36">
            <a:extLst>
              <a:ext uri="{FF2B5EF4-FFF2-40B4-BE49-F238E27FC236}">
                <a16:creationId xmlns:a16="http://schemas.microsoft.com/office/drawing/2014/main" id="{F1ECD8E5-C77F-7E5B-9E47-C610C19C9CE3}"/>
              </a:ext>
            </a:extLst>
          </p:cNvPr>
          <p:cNvSpPr>
            <a:spLocks noGrp="1"/>
          </p:cNvSpPr>
          <p:nvPr>
            <p:ph type="body" orient="vert" sz="quarter" idx="54" hasCustomPrompt="1"/>
          </p:nvPr>
        </p:nvSpPr>
        <p:spPr>
          <a:xfrm>
            <a:off x="9737571" y="3445968"/>
            <a:ext cx="79545" cy="743136"/>
          </a:xfrm>
          <a:solidFill>
            <a:srgbClr val="FFF063"/>
          </a:solidFill>
        </p:spPr>
        <p:txBody>
          <a:bodyPr vert="eaVert"/>
          <a:lstStyle>
            <a:lvl2pPr marL="0" indent="0">
              <a:buFontTx/>
              <a:buNone/>
              <a:defRPr/>
            </a:lvl2pPr>
          </a:lstStyle>
          <a:p>
            <a:pPr lvl="1"/>
            <a:r>
              <a:rPr lang="en-US"/>
              <a:t> </a:t>
            </a:r>
          </a:p>
        </p:txBody>
      </p:sp>
      <p:sp>
        <p:nvSpPr>
          <p:cNvPr id="62" name="Vertical Text Placeholder 36">
            <a:extLst>
              <a:ext uri="{FF2B5EF4-FFF2-40B4-BE49-F238E27FC236}">
                <a16:creationId xmlns:a16="http://schemas.microsoft.com/office/drawing/2014/main" id="{FFAB8927-2221-6121-D4B3-A8289E59209D}"/>
              </a:ext>
            </a:extLst>
          </p:cNvPr>
          <p:cNvSpPr>
            <a:spLocks noGrp="1"/>
          </p:cNvSpPr>
          <p:nvPr>
            <p:ph type="body" orient="vert" sz="quarter" idx="55" hasCustomPrompt="1"/>
          </p:nvPr>
        </p:nvSpPr>
        <p:spPr>
          <a:xfrm>
            <a:off x="9739859" y="4710748"/>
            <a:ext cx="79545" cy="743136"/>
          </a:xfrm>
          <a:solidFill>
            <a:srgbClr val="FFF063"/>
          </a:solidFill>
        </p:spPr>
        <p:txBody>
          <a:bodyPr vert="eaVert"/>
          <a:lstStyle>
            <a:lvl2pPr marL="0" indent="0">
              <a:buFontTx/>
              <a:buNone/>
              <a:defRPr/>
            </a:lvl2pPr>
          </a:lstStyle>
          <a:p>
            <a:pPr lvl="1"/>
            <a:r>
              <a:rPr lang="en-US"/>
              <a:t> </a:t>
            </a:r>
          </a:p>
        </p:txBody>
      </p:sp>
      <p:pic>
        <p:nvPicPr>
          <p:cNvPr id="6" name="Picture 5">
            <a:extLst>
              <a:ext uri="{FF2B5EF4-FFF2-40B4-BE49-F238E27FC236}">
                <a16:creationId xmlns:a16="http://schemas.microsoft.com/office/drawing/2014/main" id="{DB78CA04-FE22-F99A-B91F-B366514EC4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0036911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E348-BEA4-5A90-8227-034E946F33B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67D4E66-1ECE-3547-5D4A-65728BDDCAE6}"/>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BDB5A788-58E7-630E-1A07-130E912BC89F}"/>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8" name="Slide Number Placeholder 4">
            <a:extLst>
              <a:ext uri="{FF2B5EF4-FFF2-40B4-BE49-F238E27FC236}">
                <a16:creationId xmlns:a16="http://schemas.microsoft.com/office/drawing/2014/main" id="{6F5A31A9-A366-8954-837F-5606A77A0CCC}"/>
              </a:ext>
            </a:extLst>
          </p:cNvPr>
          <p:cNvSpPr txBox="1">
            <a:spLocks/>
          </p:cNvSpPr>
          <p:nvPr userDrawn="1"/>
        </p:nvSpPr>
        <p:spPr>
          <a:xfrm>
            <a:off x="11584744" y="6480175"/>
            <a:ext cx="229431" cy="216000"/>
          </a:xfrm>
          <a:prstGeom prst="rect">
            <a:avLst/>
          </a:prstGeom>
        </p:spPr>
        <p:txBody>
          <a:bodyPr vert="horz" lIns="0" tIns="0" rIns="0" bIns="0" rtlCol="0" anchor="ctr">
            <a:noAutofit/>
          </a:bodyPr>
          <a:lstStyle>
            <a:defPPr>
              <a:defRPr lang="en-US"/>
            </a:defPPr>
            <a:lvl1pPr marL="0" algn="r" defTabSz="228600" rtl="0" eaLnBrk="1" latinLnBrk="0" hangingPunct="1">
              <a:defRPr sz="700" kern="120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9" name="Straight Connector 8">
            <a:extLst>
              <a:ext uri="{FF2B5EF4-FFF2-40B4-BE49-F238E27FC236}">
                <a16:creationId xmlns:a16="http://schemas.microsoft.com/office/drawing/2014/main" id="{E0148EF2-6C72-688A-DFE1-2C94F849C3E0}"/>
              </a:ext>
            </a:extLst>
          </p:cNvPr>
          <p:cNvCxnSpPr>
            <a:cxnSpLocks/>
          </p:cNvCxnSpPr>
          <p:nvPr userDrawn="1"/>
        </p:nvCxnSpPr>
        <p:spPr>
          <a:xfrm flipV="1">
            <a:off x="2650740" y="2312531"/>
            <a:ext cx="0" cy="2821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081776-C1B6-101D-8144-ED78D53452A8}"/>
              </a:ext>
            </a:extLst>
          </p:cNvPr>
          <p:cNvCxnSpPr>
            <a:cxnSpLocks/>
          </p:cNvCxnSpPr>
          <p:nvPr userDrawn="1"/>
        </p:nvCxnSpPr>
        <p:spPr>
          <a:xfrm flipV="1">
            <a:off x="4945814" y="2312530"/>
            <a:ext cx="0" cy="2821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5419DD-7B38-EBA5-79D7-821A1E1FA0D6}"/>
              </a:ext>
            </a:extLst>
          </p:cNvPr>
          <p:cNvCxnSpPr>
            <a:cxnSpLocks/>
          </p:cNvCxnSpPr>
          <p:nvPr userDrawn="1"/>
        </p:nvCxnSpPr>
        <p:spPr>
          <a:xfrm flipV="1">
            <a:off x="7240888" y="2312530"/>
            <a:ext cx="0" cy="2821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C9D01D-6095-DF50-B7DD-B098A360E54D}"/>
              </a:ext>
            </a:extLst>
          </p:cNvPr>
          <p:cNvCxnSpPr>
            <a:cxnSpLocks/>
          </p:cNvCxnSpPr>
          <p:nvPr userDrawn="1"/>
        </p:nvCxnSpPr>
        <p:spPr>
          <a:xfrm flipV="1">
            <a:off x="9535961" y="2312530"/>
            <a:ext cx="0" cy="2821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F4D4A1-D4B5-1A3E-76AE-170A5C80E8B3}"/>
              </a:ext>
            </a:extLst>
          </p:cNvPr>
          <p:cNvCxnSpPr>
            <a:cxnSpLocks/>
          </p:cNvCxnSpPr>
          <p:nvPr userDrawn="1"/>
        </p:nvCxnSpPr>
        <p:spPr>
          <a:xfrm flipV="1">
            <a:off x="1496503" y="1868295"/>
            <a:ext cx="0" cy="1330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20521CB-8520-8C6F-3957-FCE6CFE0B084}"/>
              </a:ext>
            </a:extLst>
          </p:cNvPr>
          <p:cNvCxnSpPr>
            <a:cxnSpLocks/>
          </p:cNvCxnSpPr>
          <p:nvPr userDrawn="1"/>
        </p:nvCxnSpPr>
        <p:spPr>
          <a:xfrm flipV="1">
            <a:off x="3796251" y="1868295"/>
            <a:ext cx="0" cy="1330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481C08E-562C-248A-9DB3-E9221B461BEF}"/>
              </a:ext>
            </a:extLst>
          </p:cNvPr>
          <p:cNvCxnSpPr>
            <a:cxnSpLocks/>
          </p:cNvCxnSpPr>
          <p:nvPr userDrawn="1"/>
        </p:nvCxnSpPr>
        <p:spPr>
          <a:xfrm flipV="1">
            <a:off x="6095999" y="1868295"/>
            <a:ext cx="0" cy="1330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4507C-60EE-7EC7-2CAC-C3880BB5E8DA}"/>
              </a:ext>
            </a:extLst>
          </p:cNvPr>
          <p:cNvCxnSpPr>
            <a:cxnSpLocks/>
          </p:cNvCxnSpPr>
          <p:nvPr userDrawn="1"/>
        </p:nvCxnSpPr>
        <p:spPr>
          <a:xfrm flipV="1">
            <a:off x="8395747" y="1868295"/>
            <a:ext cx="0" cy="13301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CC0A2B8-BC47-6F06-08B4-776D57B5DE29}"/>
              </a:ext>
            </a:extLst>
          </p:cNvPr>
          <p:cNvCxnSpPr>
            <a:cxnSpLocks/>
          </p:cNvCxnSpPr>
          <p:nvPr userDrawn="1"/>
        </p:nvCxnSpPr>
        <p:spPr>
          <a:xfrm flipV="1">
            <a:off x="10695497" y="1868295"/>
            <a:ext cx="0" cy="1330106"/>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 Placeholder 65">
            <a:extLst>
              <a:ext uri="{FF2B5EF4-FFF2-40B4-BE49-F238E27FC236}">
                <a16:creationId xmlns:a16="http://schemas.microsoft.com/office/drawing/2014/main" id="{5DF4BF8C-CD11-6292-F31F-1E2CC0072575}"/>
              </a:ext>
            </a:extLst>
          </p:cNvPr>
          <p:cNvSpPr>
            <a:spLocks noGrp="1"/>
          </p:cNvSpPr>
          <p:nvPr>
            <p:ph type="body" sz="quarter" idx="13" hasCustomPrompt="1"/>
          </p:nvPr>
        </p:nvSpPr>
        <p:spPr>
          <a:xfrm>
            <a:off x="1098924" y="1359803"/>
            <a:ext cx="825500" cy="406400"/>
          </a:xfrm>
        </p:spPr>
        <p:txBody>
          <a:bodyPr anchor="ctr" anchorCtr="0"/>
          <a:lstStyle>
            <a:lvl1pPr algn="ctr">
              <a:defRPr sz="2000" b="1">
                <a:solidFill>
                  <a:srgbClr val="0C2340"/>
                </a:solidFill>
              </a:defRPr>
            </a:lvl1pPr>
          </a:lstStyle>
          <a:p>
            <a:pPr lvl="0"/>
            <a:r>
              <a:rPr lang="en-US"/>
              <a:t>Year</a:t>
            </a:r>
          </a:p>
        </p:txBody>
      </p:sp>
      <p:sp>
        <p:nvSpPr>
          <p:cNvPr id="40" name="Text Placeholder 65">
            <a:extLst>
              <a:ext uri="{FF2B5EF4-FFF2-40B4-BE49-F238E27FC236}">
                <a16:creationId xmlns:a16="http://schemas.microsoft.com/office/drawing/2014/main" id="{1DCAB21B-27FC-166F-C3C5-CBE73819377C}"/>
              </a:ext>
            </a:extLst>
          </p:cNvPr>
          <p:cNvSpPr>
            <a:spLocks noGrp="1"/>
          </p:cNvSpPr>
          <p:nvPr>
            <p:ph type="body" sz="quarter" idx="18" hasCustomPrompt="1"/>
          </p:nvPr>
        </p:nvSpPr>
        <p:spPr>
          <a:xfrm>
            <a:off x="3400434" y="1359803"/>
            <a:ext cx="825500" cy="406400"/>
          </a:xfrm>
        </p:spPr>
        <p:txBody>
          <a:bodyPr anchor="ctr" anchorCtr="0"/>
          <a:lstStyle>
            <a:lvl1pPr algn="ctr">
              <a:defRPr sz="2000" b="1">
                <a:solidFill>
                  <a:srgbClr val="0C2340"/>
                </a:solidFill>
              </a:defRPr>
            </a:lvl1pPr>
          </a:lstStyle>
          <a:p>
            <a:pPr lvl="0"/>
            <a:r>
              <a:rPr lang="en-US"/>
              <a:t>Year</a:t>
            </a:r>
          </a:p>
        </p:txBody>
      </p:sp>
      <p:sp>
        <p:nvSpPr>
          <p:cNvPr id="41" name="Text Placeholder 65">
            <a:extLst>
              <a:ext uri="{FF2B5EF4-FFF2-40B4-BE49-F238E27FC236}">
                <a16:creationId xmlns:a16="http://schemas.microsoft.com/office/drawing/2014/main" id="{D770E5D9-CF34-DA2A-B193-ED9D718EBD5B}"/>
              </a:ext>
            </a:extLst>
          </p:cNvPr>
          <p:cNvSpPr>
            <a:spLocks noGrp="1"/>
          </p:cNvSpPr>
          <p:nvPr>
            <p:ph type="body" sz="quarter" idx="19" hasCustomPrompt="1"/>
          </p:nvPr>
        </p:nvSpPr>
        <p:spPr>
          <a:xfrm>
            <a:off x="5701944" y="1359803"/>
            <a:ext cx="825500" cy="406400"/>
          </a:xfrm>
        </p:spPr>
        <p:txBody>
          <a:bodyPr anchor="ctr" anchorCtr="0"/>
          <a:lstStyle>
            <a:lvl1pPr algn="ctr">
              <a:defRPr sz="2000" b="1">
                <a:solidFill>
                  <a:srgbClr val="0C2340"/>
                </a:solidFill>
              </a:defRPr>
            </a:lvl1pPr>
          </a:lstStyle>
          <a:p>
            <a:pPr lvl="0"/>
            <a:r>
              <a:rPr lang="en-US"/>
              <a:t>Year</a:t>
            </a:r>
          </a:p>
        </p:txBody>
      </p:sp>
      <p:sp>
        <p:nvSpPr>
          <p:cNvPr id="42" name="Text Placeholder 65">
            <a:extLst>
              <a:ext uri="{FF2B5EF4-FFF2-40B4-BE49-F238E27FC236}">
                <a16:creationId xmlns:a16="http://schemas.microsoft.com/office/drawing/2014/main" id="{7B064F48-E8D9-58D1-A227-6B6D557A75B0}"/>
              </a:ext>
            </a:extLst>
          </p:cNvPr>
          <p:cNvSpPr>
            <a:spLocks noGrp="1"/>
          </p:cNvSpPr>
          <p:nvPr>
            <p:ph type="body" sz="quarter" idx="20" hasCustomPrompt="1"/>
          </p:nvPr>
        </p:nvSpPr>
        <p:spPr>
          <a:xfrm>
            <a:off x="7980304" y="1359803"/>
            <a:ext cx="825500" cy="406400"/>
          </a:xfrm>
        </p:spPr>
        <p:txBody>
          <a:bodyPr anchor="ctr" anchorCtr="0"/>
          <a:lstStyle>
            <a:lvl1pPr algn="ctr">
              <a:defRPr sz="2000" b="1">
                <a:solidFill>
                  <a:srgbClr val="0C2340"/>
                </a:solidFill>
              </a:defRPr>
            </a:lvl1pPr>
          </a:lstStyle>
          <a:p>
            <a:pPr lvl="0"/>
            <a:r>
              <a:rPr lang="en-US"/>
              <a:t>Year</a:t>
            </a:r>
          </a:p>
        </p:txBody>
      </p:sp>
      <p:sp>
        <p:nvSpPr>
          <p:cNvPr id="43" name="Text Placeholder 65">
            <a:extLst>
              <a:ext uri="{FF2B5EF4-FFF2-40B4-BE49-F238E27FC236}">
                <a16:creationId xmlns:a16="http://schemas.microsoft.com/office/drawing/2014/main" id="{8E1B80AA-B15A-F102-609F-684C7B0CF427}"/>
              </a:ext>
            </a:extLst>
          </p:cNvPr>
          <p:cNvSpPr>
            <a:spLocks noGrp="1"/>
          </p:cNvSpPr>
          <p:nvPr>
            <p:ph type="body" sz="quarter" idx="21" hasCustomPrompt="1"/>
          </p:nvPr>
        </p:nvSpPr>
        <p:spPr>
          <a:xfrm>
            <a:off x="10304965" y="1359803"/>
            <a:ext cx="825500" cy="406400"/>
          </a:xfrm>
        </p:spPr>
        <p:txBody>
          <a:bodyPr anchor="ctr" anchorCtr="0"/>
          <a:lstStyle>
            <a:lvl1pPr algn="ctr">
              <a:defRPr sz="2000" b="1">
                <a:solidFill>
                  <a:srgbClr val="0C2340"/>
                </a:solidFill>
              </a:defRPr>
            </a:lvl1pPr>
          </a:lstStyle>
          <a:p>
            <a:pPr lvl="0"/>
            <a:r>
              <a:rPr lang="en-US"/>
              <a:t>Year</a:t>
            </a:r>
          </a:p>
        </p:txBody>
      </p:sp>
      <p:sp>
        <p:nvSpPr>
          <p:cNvPr id="44" name="Text Placeholder 65">
            <a:extLst>
              <a:ext uri="{FF2B5EF4-FFF2-40B4-BE49-F238E27FC236}">
                <a16:creationId xmlns:a16="http://schemas.microsoft.com/office/drawing/2014/main" id="{0D862D7B-CEE7-821D-2B30-C92C43CBFC31}"/>
              </a:ext>
            </a:extLst>
          </p:cNvPr>
          <p:cNvSpPr>
            <a:spLocks noGrp="1"/>
          </p:cNvSpPr>
          <p:nvPr>
            <p:ph type="body" sz="quarter" idx="14" hasCustomPrompt="1"/>
          </p:nvPr>
        </p:nvSpPr>
        <p:spPr>
          <a:xfrm>
            <a:off x="2239398" y="1820185"/>
            <a:ext cx="825500" cy="406400"/>
          </a:xfrm>
        </p:spPr>
        <p:txBody>
          <a:bodyPr anchor="ctr" anchorCtr="0"/>
          <a:lstStyle>
            <a:lvl1pPr algn="ctr">
              <a:defRPr sz="2000" b="1">
                <a:solidFill>
                  <a:srgbClr val="0C2340"/>
                </a:solidFill>
              </a:defRPr>
            </a:lvl1pPr>
          </a:lstStyle>
          <a:p>
            <a:pPr lvl="0"/>
            <a:r>
              <a:rPr lang="en-US"/>
              <a:t>Year</a:t>
            </a:r>
          </a:p>
        </p:txBody>
      </p:sp>
      <p:sp>
        <p:nvSpPr>
          <p:cNvPr id="45" name="Text Placeholder 65">
            <a:extLst>
              <a:ext uri="{FF2B5EF4-FFF2-40B4-BE49-F238E27FC236}">
                <a16:creationId xmlns:a16="http://schemas.microsoft.com/office/drawing/2014/main" id="{7E8A2042-163C-0BC7-3C33-6B896648E24B}"/>
              </a:ext>
            </a:extLst>
          </p:cNvPr>
          <p:cNvSpPr>
            <a:spLocks noGrp="1"/>
          </p:cNvSpPr>
          <p:nvPr>
            <p:ph type="body" sz="quarter" idx="15" hasCustomPrompt="1"/>
          </p:nvPr>
        </p:nvSpPr>
        <p:spPr>
          <a:xfrm>
            <a:off x="4536296" y="1820185"/>
            <a:ext cx="825500" cy="406400"/>
          </a:xfrm>
        </p:spPr>
        <p:txBody>
          <a:bodyPr anchor="ctr" anchorCtr="0"/>
          <a:lstStyle>
            <a:lvl1pPr algn="ctr">
              <a:defRPr sz="2000" b="1">
                <a:solidFill>
                  <a:srgbClr val="0C2340"/>
                </a:solidFill>
              </a:defRPr>
            </a:lvl1pPr>
          </a:lstStyle>
          <a:p>
            <a:pPr lvl="0"/>
            <a:r>
              <a:rPr lang="en-US"/>
              <a:t>Year</a:t>
            </a:r>
          </a:p>
        </p:txBody>
      </p:sp>
      <p:sp>
        <p:nvSpPr>
          <p:cNvPr id="46" name="Text Placeholder 65">
            <a:extLst>
              <a:ext uri="{FF2B5EF4-FFF2-40B4-BE49-F238E27FC236}">
                <a16:creationId xmlns:a16="http://schemas.microsoft.com/office/drawing/2014/main" id="{08374199-6023-558D-169D-4250CC5E075A}"/>
              </a:ext>
            </a:extLst>
          </p:cNvPr>
          <p:cNvSpPr>
            <a:spLocks noGrp="1"/>
          </p:cNvSpPr>
          <p:nvPr>
            <p:ph type="body" sz="quarter" idx="16" hasCustomPrompt="1"/>
          </p:nvPr>
        </p:nvSpPr>
        <p:spPr>
          <a:xfrm>
            <a:off x="6833194" y="1820185"/>
            <a:ext cx="825500" cy="406400"/>
          </a:xfrm>
        </p:spPr>
        <p:txBody>
          <a:bodyPr anchor="ctr" anchorCtr="0"/>
          <a:lstStyle>
            <a:lvl1pPr algn="ctr">
              <a:defRPr sz="2000" b="1">
                <a:solidFill>
                  <a:srgbClr val="0C2340"/>
                </a:solidFill>
              </a:defRPr>
            </a:lvl1pPr>
          </a:lstStyle>
          <a:p>
            <a:pPr lvl="0"/>
            <a:r>
              <a:rPr lang="en-US"/>
              <a:t>Year</a:t>
            </a:r>
          </a:p>
        </p:txBody>
      </p:sp>
      <p:sp>
        <p:nvSpPr>
          <p:cNvPr id="47" name="Text Placeholder 65">
            <a:extLst>
              <a:ext uri="{FF2B5EF4-FFF2-40B4-BE49-F238E27FC236}">
                <a16:creationId xmlns:a16="http://schemas.microsoft.com/office/drawing/2014/main" id="{DF25E5BD-ACBB-581F-CDA2-D400F9337704}"/>
              </a:ext>
            </a:extLst>
          </p:cNvPr>
          <p:cNvSpPr>
            <a:spLocks noGrp="1"/>
          </p:cNvSpPr>
          <p:nvPr>
            <p:ph type="body" sz="quarter" idx="17" hasCustomPrompt="1"/>
          </p:nvPr>
        </p:nvSpPr>
        <p:spPr>
          <a:xfrm>
            <a:off x="9130091" y="1820185"/>
            <a:ext cx="825500" cy="406400"/>
          </a:xfrm>
        </p:spPr>
        <p:txBody>
          <a:bodyPr anchor="ctr" anchorCtr="0"/>
          <a:lstStyle>
            <a:lvl1pPr algn="ctr">
              <a:defRPr sz="2000" b="1">
                <a:solidFill>
                  <a:srgbClr val="0C2340"/>
                </a:solidFill>
              </a:defRPr>
            </a:lvl1pPr>
          </a:lstStyle>
          <a:p>
            <a:pPr lvl="0"/>
            <a:r>
              <a:rPr lang="en-US"/>
              <a:t>Year</a:t>
            </a:r>
          </a:p>
        </p:txBody>
      </p:sp>
      <p:sp>
        <p:nvSpPr>
          <p:cNvPr id="53" name="Text Placeholder 84">
            <a:extLst>
              <a:ext uri="{FF2B5EF4-FFF2-40B4-BE49-F238E27FC236}">
                <a16:creationId xmlns:a16="http://schemas.microsoft.com/office/drawing/2014/main" id="{2A685A87-2F16-4B99-12BE-917992278469}"/>
              </a:ext>
            </a:extLst>
          </p:cNvPr>
          <p:cNvSpPr>
            <a:spLocks noGrp="1"/>
          </p:cNvSpPr>
          <p:nvPr>
            <p:ph type="body" sz="quarter" idx="27"/>
          </p:nvPr>
        </p:nvSpPr>
        <p:spPr>
          <a:xfrm>
            <a:off x="2914470" y="2884709"/>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6" name="Text Placeholder 84">
            <a:extLst>
              <a:ext uri="{FF2B5EF4-FFF2-40B4-BE49-F238E27FC236}">
                <a16:creationId xmlns:a16="http://schemas.microsoft.com/office/drawing/2014/main" id="{4719C573-5305-58C2-5B0C-7FEFF91C0F34}"/>
              </a:ext>
            </a:extLst>
          </p:cNvPr>
          <p:cNvSpPr>
            <a:spLocks noGrp="1"/>
          </p:cNvSpPr>
          <p:nvPr>
            <p:ph type="body" sz="quarter" idx="32"/>
          </p:nvPr>
        </p:nvSpPr>
        <p:spPr>
          <a:xfrm>
            <a:off x="622793" y="2884709"/>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58" name="Text Placeholder 84">
            <a:extLst>
              <a:ext uri="{FF2B5EF4-FFF2-40B4-BE49-F238E27FC236}">
                <a16:creationId xmlns:a16="http://schemas.microsoft.com/office/drawing/2014/main" id="{602B7019-B542-C305-2BA8-586BC303C6A0}"/>
              </a:ext>
            </a:extLst>
          </p:cNvPr>
          <p:cNvSpPr>
            <a:spLocks noGrp="1"/>
          </p:cNvSpPr>
          <p:nvPr>
            <p:ph type="body" sz="quarter" idx="33"/>
          </p:nvPr>
        </p:nvSpPr>
        <p:spPr>
          <a:xfrm>
            <a:off x="5195710" y="2884709"/>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59" name="Text Placeholder 84">
            <a:extLst>
              <a:ext uri="{FF2B5EF4-FFF2-40B4-BE49-F238E27FC236}">
                <a16:creationId xmlns:a16="http://schemas.microsoft.com/office/drawing/2014/main" id="{773EF9C2-45A6-47A8-CE9F-378AB8AC158E}"/>
              </a:ext>
            </a:extLst>
          </p:cNvPr>
          <p:cNvSpPr>
            <a:spLocks noGrp="1"/>
          </p:cNvSpPr>
          <p:nvPr>
            <p:ph type="body" sz="quarter" idx="34"/>
          </p:nvPr>
        </p:nvSpPr>
        <p:spPr>
          <a:xfrm>
            <a:off x="7492040" y="2884709"/>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60" name="Text Placeholder 84">
            <a:extLst>
              <a:ext uri="{FF2B5EF4-FFF2-40B4-BE49-F238E27FC236}">
                <a16:creationId xmlns:a16="http://schemas.microsoft.com/office/drawing/2014/main" id="{5846566E-CD39-E4ED-60FF-75220E351B43}"/>
              </a:ext>
            </a:extLst>
          </p:cNvPr>
          <p:cNvSpPr>
            <a:spLocks noGrp="1"/>
          </p:cNvSpPr>
          <p:nvPr>
            <p:ph type="body" sz="quarter" idx="35"/>
          </p:nvPr>
        </p:nvSpPr>
        <p:spPr>
          <a:xfrm>
            <a:off x="9802904" y="2884709"/>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61" name="Text Placeholder 84">
            <a:extLst>
              <a:ext uri="{FF2B5EF4-FFF2-40B4-BE49-F238E27FC236}">
                <a16:creationId xmlns:a16="http://schemas.microsoft.com/office/drawing/2014/main" id="{6BAC3B6B-D829-3A2E-46CD-D741AEC42C84}"/>
              </a:ext>
            </a:extLst>
          </p:cNvPr>
          <p:cNvSpPr>
            <a:spLocks noGrp="1"/>
          </p:cNvSpPr>
          <p:nvPr>
            <p:ph type="body" sz="quarter" idx="36"/>
          </p:nvPr>
        </p:nvSpPr>
        <p:spPr>
          <a:xfrm>
            <a:off x="4060245" y="4715174"/>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62" name="Text Placeholder 84">
            <a:extLst>
              <a:ext uri="{FF2B5EF4-FFF2-40B4-BE49-F238E27FC236}">
                <a16:creationId xmlns:a16="http://schemas.microsoft.com/office/drawing/2014/main" id="{E6E2B504-BC04-2527-68EE-A7390F4559A4}"/>
              </a:ext>
            </a:extLst>
          </p:cNvPr>
          <p:cNvSpPr>
            <a:spLocks noGrp="1"/>
          </p:cNvSpPr>
          <p:nvPr>
            <p:ph type="body" sz="quarter" idx="37"/>
          </p:nvPr>
        </p:nvSpPr>
        <p:spPr>
          <a:xfrm>
            <a:off x="1766827" y="4715174"/>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63" name="Text Placeholder 84">
            <a:extLst>
              <a:ext uri="{FF2B5EF4-FFF2-40B4-BE49-F238E27FC236}">
                <a16:creationId xmlns:a16="http://schemas.microsoft.com/office/drawing/2014/main" id="{1FAD4EDA-772E-FE65-EF87-08963A47E081}"/>
              </a:ext>
            </a:extLst>
          </p:cNvPr>
          <p:cNvSpPr>
            <a:spLocks noGrp="1"/>
          </p:cNvSpPr>
          <p:nvPr>
            <p:ph type="body" sz="quarter" idx="38"/>
          </p:nvPr>
        </p:nvSpPr>
        <p:spPr>
          <a:xfrm>
            <a:off x="6353663" y="4715174"/>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64" name="Text Placeholder 84">
            <a:extLst>
              <a:ext uri="{FF2B5EF4-FFF2-40B4-BE49-F238E27FC236}">
                <a16:creationId xmlns:a16="http://schemas.microsoft.com/office/drawing/2014/main" id="{E0A9F13B-7067-C181-3B0A-7891677BEC96}"/>
              </a:ext>
            </a:extLst>
          </p:cNvPr>
          <p:cNvSpPr>
            <a:spLocks noGrp="1"/>
          </p:cNvSpPr>
          <p:nvPr>
            <p:ph type="body" sz="quarter" idx="39"/>
          </p:nvPr>
        </p:nvSpPr>
        <p:spPr>
          <a:xfrm>
            <a:off x="8647080" y="4715174"/>
            <a:ext cx="1777762" cy="1432199"/>
          </a:xfrm>
          <a:solidFill>
            <a:schemeClr val="bg1">
              <a:lumMod val="95000"/>
            </a:schemeClr>
          </a:solidFill>
          <a:ln w="12700">
            <a:solidFill>
              <a:srgbClr val="00857C"/>
            </a:solidFill>
          </a:ln>
        </p:spPr>
        <p:txBody>
          <a:bodyPr lIns="91440" anchor="ctr" anchorCtr="0">
            <a:normAutofit/>
          </a:bodyPr>
          <a:lstStyle>
            <a:lvl1pPr algn="ctr">
              <a:defRPr>
                <a:solidFill>
                  <a:srgbClr val="0C2340"/>
                </a:solidFill>
                <a:latin typeface="+mj-lt"/>
              </a:defRPr>
            </a:lvl1pPr>
          </a:lstStyle>
          <a:p>
            <a:pPr lvl="0"/>
            <a:r>
              <a:rPr lang="en-US"/>
              <a:t>Click to edit Master text styles</a:t>
            </a:r>
          </a:p>
        </p:txBody>
      </p:sp>
      <p:sp>
        <p:nvSpPr>
          <p:cNvPr id="11" name="TextBox 10">
            <a:extLst>
              <a:ext uri="{FF2B5EF4-FFF2-40B4-BE49-F238E27FC236}">
                <a16:creationId xmlns:a16="http://schemas.microsoft.com/office/drawing/2014/main" id="{136B7BE4-18EE-8752-8DA7-9776A1CF9C56}"/>
              </a:ext>
            </a:extLst>
          </p:cNvPr>
          <p:cNvSpPr txBox="1"/>
          <p:nvPr userDrawn="1"/>
        </p:nvSpPr>
        <p:spPr>
          <a:xfrm>
            <a:off x="8808720" y="0"/>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13" name="Text Placeholder 20">
            <a:extLst>
              <a:ext uri="{FF2B5EF4-FFF2-40B4-BE49-F238E27FC236}">
                <a16:creationId xmlns:a16="http://schemas.microsoft.com/office/drawing/2014/main" id="{B2F0E2F8-49C9-5123-BC55-85A0048D3CC9}"/>
              </a:ext>
            </a:extLst>
          </p:cNvPr>
          <p:cNvSpPr>
            <a:spLocks noGrp="1"/>
          </p:cNvSpPr>
          <p:nvPr>
            <p:ph type="body" sz="quarter" idx="40"/>
          </p:nvPr>
        </p:nvSpPr>
        <p:spPr>
          <a:xfrm>
            <a:off x="8808720" y="0"/>
            <a:ext cx="3383280" cy="338554"/>
          </a:xfrm>
        </p:spPr>
        <p:txBody>
          <a:bodyPr anchor="ctr" anchorCtr="0"/>
          <a:lstStyle>
            <a:lvl1pPr algn="ctr">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9733999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Teal with Three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A22E-9C94-9AC3-892F-CAA15FA67271}"/>
              </a:ext>
            </a:extLst>
          </p:cNvPr>
          <p:cNvSpPr>
            <a:spLocks noGrp="1"/>
          </p:cNvSpPr>
          <p:nvPr>
            <p:ph type="title"/>
          </p:nvPr>
        </p:nvSpPr>
        <p:spPr>
          <a:xfrm>
            <a:off x="375032" y="377825"/>
            <a:ext cx="11439144" cy="8501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2EE520D0-C10C-FF00-C213-F38F9D6496A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65B7081B-D2F2-5E75-8EFC-4DE3F9AAA337}"/>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D5A07449-9AF6-1F07-3ED6-D6DB12D42B41}"/>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6A3FB07D-16AF-8C62-57E2-661AAF4B63A7}"/>
              </a:ext>
            </a:extLst>
          </p:cNvPr>
          <p:cNvSpPr/>
          <p:nvPr userDrawn="1"/>
        </p:nvSpPr>
        <p:spPr>
          <a:xfrm>
            <a:off x="0" y="1209955"/>
            <a:ext cx="12218572" cy="5648045"/>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nvention Light"/>
              <a:ea typeface="+mn-ea"/>
              <a:cs typeface="+mn-cs"/>
            </a:endParaRPr>
          </a:p>
        </p:txBody>
      </p:sp>
      <p:sp>
        <p:nvSpPr>
          <p:cNvPr id="20" name="Text Placeholder 19">
            <a:extLst>
              <a:ext uri="{FF2B5EF4-FFF2-40B4-BE49-F238E27FC236}">
                <a16:creationId xmlns:a16="http://schemas.microsoft.com/office/drawing/2014/main" id="{FFF4E9FD-8846-045D-CFEE-2D3282E5AB10}"/>
              </a:ext>
            </a:extLst>
          </p:cNvPr>
          <p:cNvSpPr>
            <a:spLocks noGrp="1"/>
          </p:cNvSpPr>
          <p:nvPr>
            <p:ph type="body" sz="quarter" idx="14"/>
          </p:nvPr>
        </p:nvSpPr>
        <p:spPr>
          <a:xfrm>
            <a:off x="1876263" y="3764849"/>
            <a:ext cx="2790112" cy="1779424"/>
          </a:xfrm>
        </p:spPr>
        <p:txBody>
          <a:bodyPr wrap="square"/>
          <a:lstStyle>
            <a:lvl1pPr>
              <a:defRPr sz="20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E6881295-79F7-326E-CFD4-D205DC5A627C}"/>
              </a:ext>
            </a:extLst>
          </p:cNvPr>
          <p:cNvSpPr>
            <a:spLocks noGrp="1"/>
          </p:cNvSpPr>
          <p:nvPr>
            <p:ph type="body" sz="quarter" idx="15"/>
          </p:nvPr>
        </p:nvSpPr>
        <p:spPr>
          <a:xfrm>
            <a:off x="5076540" y="3764849"/>
            <a:ext cx="2790112" cy="1779424"/>
          </a:xfrm>
        </p:spPr>
        <p:txBody>
          <a:bodyPr wrap="square"/>
          <a:lstStyle>
            <a:lvl1pPr>
              <a:defRPr sz="20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FA59CA6A-4D45-4E6A-3C14-2AD982352840}"/>
              </a:ext>
            </a:extLst>
          </p:cNvPr>
          <p:cNvSpPr>
            <a:spLocks noGrp="1"/>
          </p:cNvSpPr>
          <p:nvPr>
            <p:ph type="body" sz="quarter" idx="16"/>
          </p:nvPr>
        </p:nvSpPr>
        <p:spPr>
          <a:xfrm>
            <a:off x="8276816" y="3764849"/>
            <a:ext cx="2790112" cy="1779424"/>
          </a:xfrm>
        </p:spPr>
        <p:txBody>
          <a:bodyPr wrap="square"/>
          <a:lstStyle>
            <a:lvl1pPr>
              <a:defRPr sz="2000">
                <a:solidFill>
                  <a:srgbClr val="FFFFFF"/>
                </a:solidFill>
              </a:defRPr>
            </a:lvl1pPr>
          </a:lstStyle>
          <a:p>
            <a:pPr lvl="0"/>
            <a:r>
              <a:rPr lang="en-US"/>
              <a:t>Click to edit Master text styles</a:t>
            </a:r>
          </a:p>
        </p:txBody>
      </p:sp>
      <p:sp>
        <p:nvSpPr>
          <p:cNvPr id="24" name="Text Placeholder 19">
            <a:extLst>
              <a:ext uri="{FF2B5EF4-FFF2-40B4-BE49-F238E27FC236}">
                <a16:creationId xmlns:a16="http://schemas.microsoft.com/office/drawing/2014/main" id="{A919473C-0B25-E99E-7DA5-1C9017C5F08A}"/>
              </a:ext>
            </a:extLst>
          </p:cNvPr>
          <p:cNvSpPr>
            <a:spLocks noGrp="1"/>
          </p:cNvSpPr>
          <p:nvPr>
            <p:ph type="body" sz="quarter" idx="17"/>
          </p:nvPr>
        </p:nvSpPr>
        <p:spPr>
          <a:xfrm>
            <a:off x="375032" y="1926337"/>
            <a:ext cx="11439143" cy="1502664"/>
          </a:xfrm>
        </p:spPr>
        <p:txBody>
          <a:bodyPr/>
          <a:lstStyle>
            <a:lvl1pPr>
              <a:defRPr sz="2800">
                <a:solidFill>
                  <a:srgbClr val="FFFFFF"/>
                </a:solidFill>
              </a:defRPr>
            </a:lvl1pPr>
          </a:lstStyle>
          <a:p>
            <a:pPr lvl="0"/>
            <a:r>
              <a:rPr lang="en-US"/>
              <a:t>Click to edit Master text styles</a:t>
            </a:r>
          </a:p>
        </p:txBody>
      </p:sp>
      <p:sp>
        <p:nvSpPr>
          <p:cNvPr id="6" name="Vertical Text Placeholder 36">
            <a:extLst>
              <a:ext uri="{FF2B5EF4-FFF2-40B4-BE49-F238E27FC236}">
                <a16:creationId xmlns:a16="http://schemas.microsoft.com/office/drawing/2014/main" id="{EFD1AE88-73E2-8E4D-480E-803370ECE53A}"/>
              </a:ext>
            </a:extLst>
          </p:cNvPr>
          <p:cNvSpPr>
            <a:spLocks noGrp="1"/>
          </p:cNvSpPr>
          <p:nvPr>
            <p:ph type="body" orient="vert" sz="quarter" idx="41" hasCustomPrompt="1"/>
          </p:nvPr>
        </p:nvSpPr>
        <p:spPr>
          <a:xfrm>
            <a:off x="1729821" y="3764849"/>
            <a:ext cx="52069" cy="1779424"/>
          </a:xfrm>
          <a:solidFill>
            <a:srgbClr val="0C2340"/>
          </a:solidFill>
        </p:spPr>
        <p:txBody>
          <a:bodyPr vert="eaVert"/>
          <a:lstStyle>
            <a:lvl2pPr marL="0" indent="0">
              <a:buFontTx/>
              <a:buNone/>
              <a:defRPr>
                <a:solidFill>
                  <a:srgbClr val="0C2340"/>
                </a:solidFill>
              </a:defRPr>
            </a:lvl2pPr>
          </a:lstStyle>
          <a:p>
            <a:pPr lvl="1"/>
            <a:r>
              <a:rPr lang="en-US"/>
              <a:t> </a:t>
            </a:r>
          </a:p>
        </p:txBody>
      </p:sp>
      <p:sp>
        <p:nvSpPr>
          <p:cNvPr id="8" name="Vertical Text Placeholder 36">
            <a:extLst>
              <a:ext uri="{FF2B5EF4-FFF2-40B4-BE49-F238E27FC236}">
                <a16:creationId xmlns:a16="http://schemas.microsoft.com/office/drawing/2014/main" id="{4CF7D3E0-3328-10BF-4228-E46C7AB021E6}"/>
              </a:ext>
            </a:extLst>
          </p:cNvPr>
          <p:cNvSpPr>
            <a:spLocks noGrp="1"/>
          </p:cNvSpPr>
          <p:nvPr>
            <p:ph type="body" orient="vert" sz="quarter" idx="42" hasCustomPrompt="1"/>
          </p:nvPr>
        </p:nvSpPr>
        <p:spPr>
          <a:xfrm>
            <a:off x="4922663" y="3764849"/>
            <a:ext cx="52069" cy="1779424"/>
          </a:xfrm>
          <a:solidFill>
            <a:srgbClr val="0C2340"/>
          </a:solidFill>
        </p:spPr>
        <p:txBody>
          <a:bodyPr vert="eaVert"/>
          <a:lstStyle>
            <a:lvl2pPr marL="0" indent="0">
              <a:buFontTx/>
              <a:buNone/>
              <a:defRPr>
                <a:solidFill>
                  <a:srgbClr val="0C2340"/>
                </a:solidFill>
              </a:defRPr>
            </a:lvl2pPr>
          </a:lstStyle>
          <a:p>
            <a:pPr lvl="1"/>
            <a:r>
              <a:rPr lang="en-US"/>
              <a:t> </a:t>
            </a:r>
          </a:p>
        </p:txBody>
      </p:sp>
      <p:sp>
        <p:nvSpPr>
          <p:cNvPr id="9" name="Vertical Text Placeholder 36">
            <a:extLst>
              <a:ext uri="{FF2B5EF4-FFF2-40B4-BE49-F238E27FC236}">
                <a16:creationId xmlns:a16="http://schemas.microsoft.com/office/drawing/2014/main" id="{35E59B41-7EE5-712C-C600-98E4AE81267D}"/>
              </a:ext>
            </a:extLst>
          </p:cNvPr>
          <p:cNvSpPr>
            <a:spLocks noGrp="1"/>
          </p:cNvSpPr>
          <p:nvPr>
            <p:ph type="body" orient="vert" sz="quarter" idx="43" hasCustomPrompt="1"/>
          </p:nvPr>
        </p:nvSpPr>
        <p:spPr>
          <a:xfrm>
            <a:off x="8138254" y="3764849"/>
            <a:ext cx="52069" cy="1779424"/>
          </a:xfrm>
          <a:solidFill>
            <a:srgbClr val="0C2340"/>
          </a:solidFill>
        </p:spPr>
        <p:txBody>
          <a:bodyPr vert="eaVert"/>
          <a:lstStyle>
            <a:lvl2pPr marL="0" indent="0">
              <a:buFontTx/>
              <a:buNone/>
              <a:defRPr>
                <a:solidFill>
                  <a:srgbClr val="0C2340"/>
                </a:solidFill>
              </a:defRPr>
            </a:lvl2pPr>
          </a:lstStyle>
          <a:p>
            <a:pPr lvl="1"/>
            <a:r>
              <a:rPr lang="en-US"/>
              <a:t> </a:t>
            </a:r>
          </a:p>
        </p:txBody>
      </p:sp>
      <p:sp>
        <p:nvSpPr>
          <p:cNvPr id="11" name="TextBox 10">
            <a:extLst>
              <a:ext uri="{FF2B5EF4-FFF2-40B4-BE49-F238E27FC236}">
                <a16:creationId xmlns:a16="http://schemas.microsoft.com/office/drawing/2014/main" id="{7EEE9C40-C708-6770-9BC9-DD6331859E4E}"/>
              </a:ext>
            </a:extLst>
          </p:cNvPr>
          <p:cNvSpPr txBox="1"/>
          <p:nvPr userDrawn="1"/>
        </p:nvSpPr>
        <p:spPr>
          <a:xfrm>
            <a:off x="8808720" y="0"/>
            <a:ext cx="3383280" cy="338554"/>
          </a:xfrm>
          <a:prstGeom prst="rect">
            <a:avLst/>
          </a:prstGeom>
          <a:solidFill>
            <a:srgbClr val="00857C"/>
          </a:solidFill>
        </p:spPr>
        <p:txBody>
          <a:bodyPr wrap="square" lIns="228600" tIns="91440" rIns="228600" bIns="91440">
            <a:spAutoFit/>
          </a:bodyPr>
          <a:lstStyle/>
          <a:p>
            <a:pPr marL="0" marR="0" lvl="0" indent="0" algn="ctr" defTabSz="914400" rtl="0" eaLnBrk="1" fontAlgn="auto" latinLnBrk="0" hangingPunct="1">
              <a:lnSpc>
                <a:spcPct val="100000"/>
              </a:lnSpc>
              <a:spcBef>
                <a:spcPts val="1400"/>
              </a:spcBef>
              <a:spcAft>
                <a:spcPts val="1400"/>
              </a:spcAft>
              <a:buClrTx/>
              <a:buSzTx/>
              <a:buFont typeface="Arial" panose="020B0604020202020204" pitchFamily="34" charset="0"/>
              <a:buNone/>
              <a:tabLst/>
              <a:defRPr/>
            </a:pPr>
            <a:endParaRPr kumimoji="0" lang="en-US" sz="1000" b="1" i="0" u="none" strike="noStrike" kern="1200" cap="none" spc="0" normalizeH="0" baseline="0" noProof="0">
              <a:ln>
                <a:noFill/>
              </a:ln>
              <a:solidFill>
                <a:srgbClr val="FFFFFF"/>
              </a:solidFill>
              <a:effectLst/>
              <a:uLnTx/>
              <a:uFillTx/>
              <a:latin typeface="Invention" panose="020B0503020008020204" pitchFamily="34" charset="0"/>
              <a:ea typeface="+mn-ea"/>
              <a:cs typeface="Arial" panose="020B0604020202020204" pitchFamily="34" charset="0"/>
            </a:endParaRPr>
          </a:p>
        </p:txBody>
      </p:sp>
      <p:sp>
        <p:nvSpPr>
          <p:cNvPr id="12" name="Text Placeholder 20">
            <a:extLst>
              <a:ext uri="{FF2B5EF4-FFF2-40B4-BE49-F238E27FC236}">
                <a16:creationId xmlns:a16="http://schemas.microsoft.com/office/drawing/2014/main" id="{E588A11E-BB1F-4151-5698-2F41E227473B}"/>
              </a:ext>
            </a:extLst>
          </p:cNvPr>
          <p:cNvSpPr>
            <a:spLocks noGrp="1"/>
          </p:cNvSpPr>
          <p:nvPr>
            <p:ph type="body" sz="quarter" idx="44"/>
          </p:nvPr>
        </p:nvSpPr>
        <p:spPr>
          <a:xfrm>
            <a:off x="8808720" y="0"/>
            <a:ext cx="3383280" cy="338554"/>
          </a:xfrm>
        </p:spPr>
        <p:txBody>
          <a:bodyPr anchor="ctr" anchorCtr="0"/>
          <a:lstStyle>
            <a:lvl1pPr algn="ctr">
              <a:defRPr>
                <a:solidFill>
                  <a:srgbClr val="FFFFFF"/>
                </a:solidFill>
              </a:defRPr>
            </a:lvl1pPr>
          </a:lstStyle>
          <a:p>
            <a:pPr lvl="0"/>
            <a:r>
              <a:rPr lang="en-US"/>
              <a:t>Click to edit Master text styles</a:t>
            </a:r>
          </a:p>
        </p:txBody>
      </p:sp>
      <p:pic>
        <p:nvPicPr>
          <p:cNvPr id="10" name="Picture 9">
            <a:extLst>
              <a:ext uri="{FF2B5EF4-FFF2-40B4-BE49-F238E27FC236}">
                <a16:creationId xmlns:a16="http://schemas.microsoft.com/office/drawing/2014/main" id="{173E9C92-6053-E410-B000-61080CA8775E}"/>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56600921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Lt Teal with Three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A22E-9C94-9AC3-892F-CAA15FA67271}"/>
              </a:ext>
            </a:extLst>
          </p:cNvPr>
          <p:cNvSpPr>
            <a:spLocks noGrp="1"/>
          </p:cNvSpPr>
          <p:nvPr>
            <p:ph type="title"/>
          </p:nvPr>
        </p:nvSpPr>
        <p:spPr>
          <a:xfrm>
            <a:off x="377824" y="377825"/>
            <a:ext cx="11439144" cy="8501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2EE520D0-C10C-FF00-C213-F38F9D6496A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65B7081B-D2F2-5E75-8EFC-4DE3F9AAA337}"/>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D5A07449-9AF6-1F07-3ED6-D6DB12D42B41}"/>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6A3FB07D-16AF-8C62-57E2-661AAF4B63A7}"/>
              </a:ext>
            </a:extLst>
          </p:cNvPr>
          <p:cNvSpPr/>
          <p:nvPr userDrawn="1"/>
        </p:nvSpPr>
        <p:spPr>
          <a:xfrm>
            <a:off x="6011" y="1209955"/>
            <a:ext cx="12185987" cy="5648045"/>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nvention Light"/>
              <a:ea typeface="+mn-ea"/>
              <a:cs typeface="+mn-cs"/>
            </a:endParaRPr>
          </a:p>
        </p:txBody>
      </p:sp>
      <p:sp>
        <p:nvSpPr>
          <p:cNvPr id="17" name="Text Placeholder 19">
            <a:extLst>
              <a:ext uri="{FF2B5EF4-FFF2-40B4-BE49-F238E27FC236}">
                <a16:creationId xmlns:a16="http://schemas.microsoft.com/office/drawing/2014/main" id="{293D9C82-A7FC-BA58-3B15-464FAB95480F}"/>
              </a:ext>
            </a:extLst>
          </p:cNvPr>
          <p:cNvSpPr>
            <a:spLocks noGrp="1"/>
          </p:cNvSpPr>
          <p:nvPr>
            <p:ph type="body" sz="quarter" idx="14"/>
          </p:nvPr>
        </p:nvSpPr>
        <p:spPr>
          <a:xfrm>
            <a:off x="1876263" y="3764849"/>
            <a:ext cx="2790112" cy="1779424"/>
          </a:xfrm>
        </p:spPr>
        <p:txBody>
          <a:bodyPr wrap="square"/>
          <a:lstStyle>
            <a:lvl1pPr>
              <a:defRPr sz="2000">
                <a:solidFill>
                  <a:srgbClr val="0C2340"/>
                </a:solidFill>
              </a:defRPr>
            </a:lvl1pPr>
          </a:lstStyle>
          <a:p>
            <a:pPr lvl="0"/>
            <a:r>
              <a:rPr lang="en-US"/>
              <a:t>Click to edit Master text styles</a:t>
            </a:r>
          </a:p>
        </p:txBody>
      </p:sp>
      <p:sp>
        <p:nvSpPr>
          <p:cNvPr id="18" name="Text Placeholder 19">
            <a:extLst>
              <a:ext uri="{FF2B5EF4-FFF2-40B4-BE49-F238E27FC236}">
                <a16:creationId xmlns:a16="http://schemas.microsoft.com/office/drawing/2014/main" id="{006F5B8B-4A74-64A4-B4F3-79C776CB01DA}"/>
              </a:ext>
            </a:extLst>
          </p:cNvPr>
          <p:cNvSpPr>
            <a:spLocks noGrp="1"/>
          </p:cNvSpPr>
          <p:nvPr>
            <p:ph type="body" sz="quarter" idx="15"/>
          </p:nvPr>
        </p:nvSpPr>
        <p:spPr>
          <a:xfrm>
            <a:off x="5076540" y="3764849"/>
            <a:ext cx="2790112" cy="1779424"/>
          </a:xfrm>
        </p:spPr>
        <p:txBody>
          <a:bodyPr wrap="square"/>
          <a:lstStyle>
            <a:lvl1pPr>
              <a:defRPr sz="2000">
                <a:solidFill>
                  <a:srgbClr val="0C2340"/>
                </a:solidFill>
              </a:defRPr>
            </a:lvl1pPr>
          </a:lstStyle>
          <a:p>
            <a:pPr lvl="0"/>
            <a:r>
              <a:rPr lang="en-US"/>
              <a:t>Click to edit Master text styles</a:t>
            </a:r>
          </a:p>
        </p:txBody>
      </p:sp>
      <p:sp>
        <p:nvSpPr>
          <p:cNvPr id="19" name="Text Placeholder 19">
            <a:extLst>
              <a:ext uri="{FF2B5EF4-FFF2-40B4-BE49-F238E27FC236}">
                <a16:creationId xmlns:a16="http://schemas.microsoft.com/office/drawing/2014/main" id="{EB5D131C-5D55-F9A4-6848-1BA5E01AD566}"/>
              </a:ext>
            </a:extLst>
          </p:cNvPr>
          <p:cNvSpPr>
            <a:spLocks noGrp="1"/>
          </p:cNvSpPr>
          <p:nvPr>
            <p:ph type="body" sz="quarter" idx="16"/>
          </p:nvPr>
        </p:nvSpPr>
        <p:spPr>
          <a:xfrm>
            <a:off x="8276816" y="3764849"/>
            <a:ext cx="2790112" cy="1779424"/>
          </a:xfrm>
        </p:spPr>
        <p:txBody>
          <a:bodyPr wrap="square"/>
          <a:lstStyle>
            <a:lvl1pPr>
              <a:defRPr sz="2000">
                <a:solidFill>
                  <a:srgbClr val="0C2340"/>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D9BEFE35-3CD4-1799-78FD-474B602BEC7C}"/>
              </a:ext>
            </a:extLst>
          </p:cNvPr>
          <p:cNvSpPr>
            <a:spLocks noGrp="1"/>
          </p:cNvSpPr>
          <p:nvPr>
            <p:ph type="body" sz="quarter" idx="17"/>
          </p:nvPr>
        </p:nvSpPr>
        <p:spPr>
          <a:xfrm>
            <a:off x="377824" y="1926337"/>
            <a:ext cx="11436351" cy="1502664"/>
          </a:xfrm>
        </p:spPr>
        <p:txBody>
          <a:bodyPr/>
          <a:lstStyle>
            <a:lvl1pPr>
              <a:defRPr sz="2800">
                <a:solidFill>
                  <a:srgbClr val="0C2340"/>
                </a:solidFill>
              </a:defRPr>
            </a:lvl1pPr>
          </a:lstStyle>
          <a:p>
            <a:pPr lvl="0"/>
            <a:r>
              <a:rPr lang="en-US"/>
              <a:t>Click to edit Master text styles</a:t>
            </a:r>
          </a:p>
        </p:txBody>
      </p:sp>
      <p:sp>
        <p:nvSpPr>
          <p:cNvPr id="25" name="Vertical Text Placeholder 36">
            <a:extLst>
              <a:ext uri="{FF2B5EF4-FFF2-40B4-BE49-F238E27FC236}">
                <a16:creationId xmlns:a16="http://schemas.microsoft.com/office/drawing/2014/main" id="{81718D68-E55D-30F5-7CCA-E5054749598B}"/>
              </a:ext>
            </a:extLst>
          </p:cNvPr>
          <p:cNvSpPr>
            <a:spLocks noGrp="1"/>
          </p:cNvSpPr>
          <p:nvPr>
            <p:ph type="body" orient="vert" sz="quarter" idx="41" hasCustomPrompt="1"/>
          </p:nvPr>
        </p:nvSpPr>
        <p:spPr>
          <a:xfrm>
            <a:off x="1729821"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26" name="Vertical Text Placeholder 36">
            <a:extLst>
              <a:ext uri="{FF2B5EF4-FFF2-40B4-BE49-F238E27FC236}">
                <a16:creationId xmlns:a16="http://schemas.microsoft.com/office/drawing/2014/main" id="{68FD2174-9BE4-9FE5-0450-A511A85EDDD1}"/>
              </a:ext>
            </a:extLst>
          </p:cNvPr>
          <p:cNvSpPr>
            <a:spLocks noGrp="1"/>
          </p:cNvSpPr>
          <p:nvPr>
            <p:ph type="body" orient="vert" sz="quarter" idx="42" hasCustomPrompt="1"/>
          </p:nvPr>
        </p:nvSpPr>
        <p:spPr>
          <a:xfrm>
            <a:off x="4922663"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27" name="Vertical Text Placeholder 36">
            <a:extLst>
              <a:ext uri="{FF2B5EF4-FFF2-40B4-BE49-F238E27FC236}">
                <a16:creationId xmlns:a16="http://schemas.microsoft.com/office/drawing/2014/main" id="{F37945D1-A33B-B312-5C9E-FF4FBED2426F}"/>
              </a:ext>
            </a:extLst>
          </p:cNvPr>
          <p:cNvSpPr>
            <a:spLocks noGrp="1"/>
          </p:cNvSpPr>
          <p:nvPr>
            <p:ph type="body" orient="vert" sz="quarter" idx="43" hasCustomPrompt="1"/>
          </p:nvPr>
        </p:nvSpPr>
        <p:spPr>
          <a:xfrm>
            <a:off x="8138254"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pic>
        <p:nvPicPr>
          <p:cNvPr id="8" name="Picture 7">
            <a:extLst>
              <a:ext uri="{FF2B5EF4-FFF2-40B4-BE49-F238E27FC236}">
                <a16:creationId xmlns:a16="http://schemas.microsoft.com/office/drawing/2014/main" id="{2E85A1BB-FC40-C8E8-5DF3-EE49BBF1E7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76550381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Blue with Three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A22E-9C94-9AC3-892F-CAA15FA67271}"/>
              </a:ext>
            </a:extLst>
          </p:cNvPr>
          <p:cNvSpPr>
            <a:spLocks noGrp="1"/>
          </p:cNvSpPr>
          <p:nvPr>
            <p:ph type="title"/>
          </p:nvPr>
        </p:nvSpPr>
        <p:spPr>
          <a:xfrm>
            <a:off x="377824" y="377825"/>
            <a:ext cx="11439144" cy="8501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2EE520D0-C10C-FF00-C213-F38F9D6496A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65B7081B-D2F2-5E75-8EFC-4DE3F9AAA337}"/>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D5A07449-9AF6-1F07-3ED6-D6DB12D42B41}"/>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6A3FB07D-16AF-8C62-57E2-661AAF4B63A7}"/>
              </a:ext>
            </a:extLst>
          </p:cNvPr>
          <p:cNvSpPr/>
          <p:nvPr userDrawn="1"/>
        </p:nvSpPr>
        <p:spPr>
          <a:xfrm>
            <a:off x="6011" y="1209955"/>
            <a:ext cx="12185987" cy="5648045"/>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nvention Light"/>
              <a:ea typeface="+mn-ea"/>
              <a:cs typeface="+mn-cs"/>
            </a:endParaRPr>
          </a:p>
        </p:txBody>
      </p:sp>
      <p:sp>
        <p:nvSpPr>
          <p:cNvPr id="17" name="Text Placeholder 19">
            <a:extLst>
              <a:ext uri="{FF2B5EF4-FFF2-40B4-BE49-F238E27FC236}">
                <a16:creationId xmlns:a16="http://schemas.microsoft.com/office/drawing/2014/main" id="{35746191-22F7-3591-DA9A-E1407035CBCF}"/>
              </a:ext>
            </a:extLst>
          </p:cNvPr>
          <p:cNvSpPr>
            <a:spLocks noGrp="1"/>
          </p:cNvSpPr>
          <p:nvPr>
            <p:ph type="body" sz="quarter" idx="14"/>
          </p:nvPr>
        </p:nvSpPr>
        <p:spPr>
          <a:xfrm>
            <a:off x="1876263" y="3764849"/>
            <a:ext cx="2790112" cy="1779424"/>
          </a:xfrm>
        </p:spPr>
        <p:txBody>
          <a:bodyPr wrap="square"/>
          <a:lstStyle>
            <a:lvl1pPr>
              <a:defRPr sz="2000">
                <a:solidFill>
                  <a:srgbClr val="FFFFFF"/>
                </a:solidFill>
              </a:defRPr>
            </a:lvl1pPr>
          </a:lstStyle>
          <a:p>
            <a:pPr lvl="0"/>
            <a:r>
              <a:rPr lang="en-US"/>
              <a:t>Click to edit Master text styles</a:t>
            </a:r>
          </a:p>
        </p:txBody>
      </p:sp>
      <p:sp>
        <p:nvSpPr>
          <p:cNvPr id="18" name="Text Placeholder 19">
            <a:extLst>
              <a:ext uri="{FF2B5EF4-FFF2-40B4-BE49-F238E27FC236}">
                <a16:creationId xmlns:a16="http://schemas.microsoft.com/office/drawing/2014/main" id="{66483F2C-940A-9A32-4ECC-C433C5AE6142}"/>
              </a:ext>
            </a:extLst>
          </p:cNvPr>
          <p:cNvSpPr>
            <a:spLocks noGrp="1"/>
          </p:cNvSpPr>
          <p:nvPr>
            <p:ph type="body" sz="quarter" idx="15"/>
          </p:nvPr>
        </p:nvSpPr>
        <p:spPr>
          <a:xfrm>
            <a:off x="5076540" y="3764849"/>
            <a:ext cx="2790112" cy="1779424"/>
          </a:xfrm>
        </p:spPr>
        <p:txBody>
          <a:bodyPr wrap="square"/>
          <a:lstStyle>
            <a:lvl1pPr>
              <a:defRPr sz="2000">
                <a:solidFill>
                  <a:srgbClr val="FFFFFF"/>
                </a:solidFill>
              </a:defRPr>
            </a:lvl1pPr>
          </a:lstStyle>
          <a:p>
            <a:pPr lvl="0"/>
            <a:r>
              <a:rPr lang="en-US"/>
              <a:t>Click to edit Master text styles</a:t>
            </a:r>
          </a:p>
        </p:txBody>
      </p:sp>
      <p:sp>
        <p:nvSpPr>
          <p:cNvPr id="19" name="Text Placeholder 19">
            <a:extLst>
              <a:ext uri="{FF2B5EF4-FFF2-40B4-BE49-F238E27FC236}">
                <a16:creationId xmlns:a16="http://schemas.microsoft.com/office/drawing/2014/main" id="{07E9758B-8134-98D5-5A2D-9500F57AB9D0}"/>
              </a:ext>
            </a:extLst>
          </p:cNvPr>
          <p:cNvSpPr>
            <a:spLocks noGrp="1"/>
          </p:cNvSpPr>
          <p:nvPr>
            <p:ph type="body" sz="quarter" idx="16"/>
          </p:nvPr>
        </p:nvSpPr>
        <p:spPr>
          <a:xfrm>
            <a:off x="8276816" y="3764849"/>
            <a:ext cx="2790112" cy="1779424"/>
          </a:xfrm>
        </p:spPr>
        <p:txBody>
          <a:bodyPr wrap="square"/>
          <a:lstStyle>
            <a:lvl1pPr>
              <a:defRPr sz="20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FD324A5F-102A-D92D-83EC-B38802188BBF}"/>
              </a:ext>
            </a:extLst>
          </p:cNvPr>
          <p:cNvSpPr>
            <a:spLocks noGrp="1"/>
          </p:cNvSpPr>
          <p:nvPr>
            <p:ph type="body" sz="quarter" idx="17"/>
          </p:nvPr>
        </p:nvSpPr>
        <p:spPr>
          <a:xfrm>
            <a:off x="377824" y="1926337"/>
            <a:ext cx="11436351" cy="1502664"/>
          </a:xfrm>
        </p:spPr>
        <p:txBody>
          <a:bodyPr/>
          <a:lstStyle>
            <a:lvl1pPr>
              <a:defRPr sz="2800">
                <a:solidFill>
                  <a:srgbClr val="FFFFFF"/>
                </a:solidFill>
              </a:defRPr>
            </a:lvl1pPr>
          </a:lstStyle>
          <a:p>
            <a:pPr lvl="0"/>
            <a:r>
              <a:rPr lang="en-US"/>
              <a:t>Click to edit Master text styles</a:t>
            </a:r>
          </a:p>
        </p:txBody>
      </p:sp>
      <p:sp>
        <p:nvSpPr>
          <p:cNvPr id="25" name="Vertical Text Placeholder 36">
            <a:extLst>
              <a:ext uri="{FF2B5EF4-FFF2-40B4-BE49-F238E27FC236}">
                <a16:creationId xmlns:a16="http://schemas.microsoft.com/office/drawing/2014/main" id="{8F66EA3C-11FF-2B85-1DF9-99FD810548EB}"/>
              </a:ext>
            </a:extLst>
          </p:cNvPr>
          <p:cNvSpPr>
            <a:spLocks noGrp="1"/>
          </p:cNvSpPr>
          <p:nvPr>
            <p:ph type="body" orient="vert" sz="quarter" idx="41" hasCustomPrompt="1"/>
          </p:nvPr>
        </p:nvSpPr>
        <p:spPr>
          <a:xfrm>
            <a:off x="1729821"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26" name="Vertical Text Placeholder 36">
            <a:extLst>
              <a:ext uri="{FF2B5EF4-FFF2-40B4-BE49-F238E27FC236}">
                <a16:creationId xmlns:a16="http://schemas.microsoft.com/office/drawing/2014/main" id="{6BB47F12-A1B3-C0C5-B808-0E6FC4474585}"/>
              </a:ext>
            </a:extLst>
          </p:cNvPr>
          <p:cNvSpPr>
            <a:spLocks noGrp="1"/>
          </p:cNvSpPr>
          <p:nvPr>
            <p:ph type="body" orient="vert" sz="quarter" idx="42" hasCustomPrompt="1"/>
          </p:nvPr>
        </p:nvSpPr>
        <p:spPr>
          <a:xfrm>
            <a:off x="4922663"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27" name="Vertical Text Placeholder 36">
            <a:extLst>
              <a:ext uri="{FF2B5EF4-FFF2-40B4-BE49-F238E27FC236}">
                <a16:creationId xmlns:a16="http://schemas.microsoft.com/office/drawing/2014/main" id="{38CA87D8-6BEA-9121-2569-14362257E8B2}"/>
              </a:ext>
            </a:extLst>
          </p:cNvPr>
          <p:cNvSpPr>
            <a:spLocks noGrp="1"/>
          </p:cNvSpPr>
          <p:nvPr>
            <p:ph type="body" orient="vert" sz="quarter" idx="43" hasCustomPrompt="1"/>
          </p:nvPr>
        </p:nvSpPr>
        <p:spPr>
          <a:xfrm>
            <a:off x="8138254"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pic>
        <p:nvPicPr>
          <p:cNvPr id="6" name="Picture 5">
            <a:extLst>
              <a:ext uri="{FF2B5EF4-FFF2-40B4-BE49-F238E27FC236}">
                <a16:creationId xmlns:a16="http://schemas.microsoft.com/office/drawing/2014/main" id="{BB27040B-BD30-5AE1-4185-0FB8FFC27B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113176895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Gray with Three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A22E-9C94-9AC3-892F-CAA15FA67271}"/>
              </a:ext>
            </a:extLst>
          </p:cNvPr>
          <p:cNvSpPr>
            <a:spLocks noGrp="1"/>
          </p:cNvSpPr>
          <p:nvPr>
            <p:ph type="title"/>
          </p:nvPr>
        </p:nvSpPr>
        <p:spPr>
          <a:xfrm>
            <a:off x="377824" y="377825"/>
            <a:ext cx="11439144" cy="8501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2EE520D0-C10C-FF00-C213-F38F9D6496A4}"/>
              </a:ext>
            </a:extLst>
          </p:cNvPr>
          <p:cNvSpPr>
            <a:spLocks noGrp="1"/>
          </p:cNvSpPr>
          <p:nvPr>
            <p:ph type="dt" sz="half"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4" name="Footer Placeholder 3">
            <a:extLst>
              <a:ext uri="{FF2B5EF4-FFF2-40B4-BE49-F238E27FC236}">
                <a16:creationId xmlns:a16="http://schemas.microsoft.com/office/drawing/2014/main" id="{65B7081B-D2F2-5E75-8EFC-4DE3F9AAA337}"/>
              </a:ext>
            </a:extLst>
          </p:cNvPr>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5" name="Slide Number Placeholder 4">
            <a:extLst>
              <a:ext uri="{FF2B5EF4-FFF2-40B4-BE49-F238E27FC236}">
                <a16:creationId xmlns:a16="http://schemas.microsoft.com/office/drawing/2014/main" id="{D5A07449-9AF6-1F07-3ED6-D6DB12D42B41}"/>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7" name="Rectangle 6">
            <a:extLst>
              <a:ext uri="{FF2B5EF4-FFF2-40B4-BE49-F238E27FC236}">
                <a16:creationId xmlns:a16="http://schemas.microsoft.com/office/drawing/2014/main" id="{6A3FB07D-16AF-8C62-57E2-661AAF4B63A7}"/>
              </a:ext>
            </a:extLst>
          </p:cNvPr>
          <p:cNvSpPr/>
          <p:nvPr userDrawn="1"/>
        </p:nvSpPr>
        <p:spPr>
          <a:xfrm>
            <a:off x="6011" y="1209955"/>
            <a:ext cx="12185987" cy="564804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Invention Light"/>
              <a:ea typeface="+mn-ea"/>
              <a:cs typeface="+mn-cs"/>
            </a:endParaRPr>
          </a:p>
          <a:p>
            <a:pPr marL="0" marR="0" lvl="0" indent="0" algn="l" defTabSz="2286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nvention Light"/>
              <a:ea typeface="+mn-ea"/>
              <a:cs typeface="+mn-cs"/>
            </a:endParaRPr>
          </a:p>
        </p:txBody>
      </p:sp>
      <p:sp>
        <p:nvSpPr>
          <p:cNvPr id="17" name="Text Placeholder 19">
            <a:extLst>
              <a:ext uri="{FF2B5EF4-FFF2-40B4-BE49-F238E27FC236}">
                <a16:creationId xmlns:a16="http://schemas.microsoft.com/office/drawing/2014/main" id="{CE68EAF9-A4FE-4E24-734C-EBA141968851}"/>
              </a:ext>
            </a:extLst>
          </p:cNvPr>
          <p:cNvSpPr>
            <a:spLocks noGrp="1"/>
          </p:cNvSpPr>
          <p:nvPr>
            <p:ph type="body" sz="quarter" idx="14"/>
          </p:nvPr>
        </p:nvSpPr>
        <p:spPr>
          <a:xfrm>
            <a:off x="1876263" y="3764849"/>
            <a:ext cx="2790112" cy="1779424"/>
          </a:xfrm>
        </p:spPr>
        <p:txBody>
          <a:bodyPr wrap="square"/>
          <a:lstStyle>
            <a:lvl1pPr>
              <a:defRPr sz="2000">
                <a:solidFill>
                  <a:srgbClr val="0C2340"/>
                </a:solidFill>
              </a:defRPr>
            </a:lvl1pPr>
          </a:lstStyle>
          <a:p>
            <a:pPr lvl="0"/>
            <a:r>
              <a:rPr lang="en-US"/>
              <a:t>Click to edit Master text styles</a:t>
            </a:r>
          </a:p>
        </p:txBody>
      </p:sp>
      <p:sp>
        <p:nvSpPr>
          <p:cNvPr id="18" name="Text Placeholder 19">
            <a:extLst>
              <a:ext uri="{FF2B5EF4-FFF2-40B4-BE49-F238E27FC236}">
                <a16:creationId xmlns:a16="http://schemas.microsoft.com/office/drawing/2014/main" id="{35041ED0-9B25-0371-0B02-E47952118AAF}"/>
              </a:ext>
            </a:extLst>
          </p:cNvPr>
          <p:cNvSpPr>
            <a:spLocks noGrp="1"/>
          </p:cNvSpPr>
          <p:nvPr>
            <p:ph type="body" sz="quarter" idx="15"/>
          </p:nvPr>
        </p:nvSpPr>
        <p:spPr>
          <a:xfrm>
            <a:off x="5076540" y="3764849"/>
            <a:ext cx="2790112" cy="1779424"/>
          </a:xfrm>
        </p:spPr>
        <p:txBody>
          <a:bodyPr wrap="square"/>
          <a:lstStyle>
            <a:lvl1pPr>
              <a:defRPr sz="2000">
                <a:solidFill>
                  <a:srgbClr val="0C2340"/>
                </a:solidFill>
              </a:defRPr>
            </a:lvl1pPr>
          </a:lstStyle>
          <a:p>
            <a:pPr lvl="0"/>
            <a:r>
              <a:rPr lang="en-US"/>
              <a:t>Click to edit Master text styles</a:t>
            </a:r>
          </a:p>
        </p:txBody>
      </p:sp>
      <p:sp>
        <p:nvSpPr>
          <p:cNvPr id="19" name="Text Placeholder 19">
            <a:extLst>
              <a:ext uri="{FF2B5EF4-FFF2-40B4-BE49-F238E27FC236}">
                <a16:creationId xmlns:a16="http://schemas.microsoft.com/office/drawing/2014/main" id="{A34257AB-C360-2A7C-DEC5-E719DB9B7892}"/>
              </a:ext>
            </a:extLst>
          </p:cNvPr>
          <p:cNvSpPr>
            <a:spLocks noGrp="1"/>
          </p:cNvSpPr>
          <p:nvPr>
            <p:ph type="body" sz="quarter" idx="16"/>
          </p:nvPr>
        </p:nvSpPr>
        <p:spPr>
          <a:xfrm>
            <a:off x="8276816" y="3764849"/>
            <a:ext cx="2790112" cy="1779424"/>
          </a:xfrm>
        </p:spPr>
        <p:txBody>
          <a:bodyPr wrap="square"/>
          <a:lstStyle>
            <a:lvl1pPr>
              <a:defRPr sz="2000">
                <a:solidFill>
                  <a:srgbClr val="0C2340"/>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7DC2EE8B-0B29-CE1F-349D-94AA70934EE0}"/>
              </a:ext>
            </a:extLst>
          </p:cNvPr>
          <p:cNvSpPr>
            <a:spLocks noGrp="1"/>
          </p:cNvSpPr>
          <p:nvPr>
            <p:ph type="body" sz="quarter" idx="17"/>
          </p:nvPr>
        </p:nvSpPr>
        <p:spPr>
          <a:xfrm>
            <a:off x="377824" y="1926337"/>
            <a:ext cx="10585709" cy="1502664"/>
          </a:xfrm>
        </p:spPr>
        <p:txBody>
          <a:bodyPr/>
          <a:lstStyle>
            <a:lvl1pPr>
              <a:defRPr sz="2800">
                <a:solidFill>
                  <a:srgbClr val="0C2340"/>
                </a:solidFill>
              </a:defRPr>
            </a:lvl1pPr>
          </a:lstStyle>
          <a:p>
            <a:pPr lvl="0"/>
            <a:r>
              <a:rPr lang="en-US"/>
              <a:t>Click to edit Master text styles</a:t>
            </a:r>
          </a:p>
        </p:txBody>
      </p:sp>
      <p:sp>
        <p:nvSpPr>
          <p:cNvPr id="25" name="Vertical Text Placeholder 36">
            <a:extLst>
              <a:ext uri="{FF2B5EF4-FFF2-40B4-BE49-F238E27FC236}">
                <a16:creationId xmlns:a16="http://schemas.microsoft.com/office/drawing/2014/main" id="{131DBC0C-3B52-EB97-58E4-C4A6FC9A2C9B}"/>
              </a:ext>
            </a:extLst>
          </p:cNvPr>
          <p:cNvSpPr>
            <a:spLocks noGrp="1"/>
          </p:cNvSpPr>
          <p:nvPr>
            <p:ph type="body" orient="vert" sz="quarter" idx="41" hasCustomPrompt="1"/>
          </p:nvPr>
        </p:nvSpPr>
        <p:spPr>
          <a:xfrm>
            <a:off x="1729821"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26" name="Vertical Text Placeholder 36">
            <a:extLst>
              <a:ext uri="{FF2B5EF4-FFF2-40B4-BE49-F238E27FC236}">
                <a16:creationId xmlns:a16="http://schemas.microsoft.com/office/drawing/2014/main" id="{B06808A3-46FA-24CE-48AA-782B3EF771A5}"/>
              </a:ext>
            </a:extLst>
          </p:cNvPr>
          <p:cNvSpPr>
            <a:spLocks noGrp="1"/>
          </p:cNvSpPr>
          <p:nvPr>
            <p:ph type="body" orient="vert" sz="quarter" idx="42" hasCustomPrompt="1"/>
          </p:nvPr>
        </p:nvSpPr>
        <p:spPr>
          <a:xfrm>
            <a:off x="4922663"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sp>
        <p:nvSpPr>
          <p:cNvPr id="27" name="Vertical Text Placeholder 36">
            <a:extLst>
              <a:ext uri="{FF2B5EF4-FFF2-40B4-BE49-F238E27FC236}">
                <a16:creationId xmlns:a16="http://schemas.microsoft.com/office/drawing/2014/main" id="{39BB79A3-D3A1-0030-D8A5-7DA50A46D40F}"/>
              </a:ext>
            </a:extLst>
          </p:cNvPr>
          <p:cNvSpPr>
            <a:spLocks noGrp="1"/>
          </p:cNvSpPr>
          <p:nvPr>
            <p:ph type="body" orient="vert" sz="quarter" idx="43" hasCustomPrompt="1"/>
          </p:nvPr>
        </p:nvSpPr>
        <p:spPr>
          <a:xfrm>
            <a:off x="8138254" y="3764849"/>
            <a:ext cx="52069" cy="1779424"/>
          </a:xfrm>
          <a:solidFill>
            <a:srgbClr val="00857C"/>
          </a:solidFill>
        </p:spPr>
        <p:txBody>
          <a:bodyPr vert="eaVert"/>
          <a:lstStyle>
            <a:lvl2pPr marL="0" indent="0">
              <a:buFontTx/>
              <a:buNone/>
              <a:defRPr>
                <a:solidFill>
                  <a:srgbClr val="0C2340"/>
                </a:solidFill>
              </a:defRPr>
            </a:lvl2pPr>
          </a:lstStyle>
          <a:p>
            <a:pPr lvl="1"/>
            <a:r>
              <a:rPr lang="en-US"/>
              <a:t> </a:t>
            </a:r>
          </a:p>
        </p:txBody>
      </p:sp>
      <p:pic>
        <p:nvPicPr>
          <p:cNvPr id="6" name="Picture 5">
            <a:extLst>
              <a:ext uri="{FF2B5EF4-FFF2-40B4-BE49-F238E27FC236}">
                <a16:creationId xmlns:a16="http://schemas.microsoft.com/office/drawing/2014/main" id="{F137C924-2178-C3DC-69E1-15D2236C5E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27329792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tx1"/>
                </a:solidFill>
              </a:defRPr>
            </a:lvl1pPr>
            <a:lvl2pPr marL="0" indent="0">
              <a:spcAft>
                <a:spcPts val="0"/>
              </a:spcAft>
              <a:buNone/>
              <a:defRPr sz="1200" b="1">
                <a:solidFill>
                  <a:schemeClr val="tx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2F877A01-E9E8-0346-87B6-A50C0F85A296}"/>
              </a:ext>
            </a:extLst>
          </p:cNvPr>
          <p:cNvSpPr txBox="1"/>
          <p:nvPr userDrawn="1"/>
        </p:nvSpPr>
        <p:spPr>
          <a:xfrm>
            <a:off x="377825" y="6481574"/>
            <a:ext cx="4206280" cy="123111"/>
          </a:xfrm>
          <a:prstGeom prst="rect">
            <a:avLst/>
          </a:prstGeom>
          <a:noFill/>
          <a:ln>
            <a:noFill/>
          </a:ln>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C2340"/>
                </a:solidFill>
                <a:effectLst/>
                <a:uLnTx/>
                <a:uFillTx/>
                <a:latin typeface="Invention"/>
                <a:ea typeface="+mn-ea"/>
                <a:cs typeface="+mn-cs"/>
              </a:rPr>
              <a:t>Copyright © 2024 Merck &amp; Co., Inc., Rahway, NJ, USA and its affiliates. All rights reserved.</a:t>
            </a:r>
          </a:p>
        </p:txBody>
      </p:sp>
      <p:sp>
        <p:nvSpPr>
          <p:cNvPr id="4" name="Title 1">
            <a:extLst>
              <a:ext uri="{FF2B5EF4-FFF2-40B4-BE49-F238E27FC236}">
                <a16:creationId xmlns:a16="http://schemas.microsoft.com/office/drawing/2014/main" id="{0672B47C-02FB-8E54-A75E-EF65C09A6E50}"/>
              </a:ext>
            </a:extLst>
          </p:cNvPr>
          <p:cNvSpPr>
            <a:spLocks noGrp="1"/>
          </p:cNvSpPr>
          <p:nvPr>
            <p:ph type="ctrTitle"/>
          </p:nvPr>
        </p:nvSpPr>
        <p:spPr>
          <a:xfrm>
            <a:off x="377825" y="2952000"/>
            <a:ext cx="9445752" cy="1503000"/>
          </a:xfrm>
        </p:spPr>
        <p:txBody>
          <a:bodyPr anchor="t"/>
          <a:lstStyle>
            <a:lvl1pPr algn="l">
              <a:defRPr sz="5750">
                <a:solidFill>
                  <a:srgbClr val="0C2340"/>
                </a:solidFill>
                <a:latin typeface="+mj-lt"/>
              </a:defRPr>
            </a:lvl1pPr>
          </a:lstStyle>
          <a:p>
            <a:r>
              <a:rPr lang="en-US"/>
              <a:t>Click to edit Master title style</a:t>
            </a:r>
          </a:p>
        </p:txBody>
      </p:sp>
      <p:pic>
        <p:nvPicPr>
          <p:cNvPr id="3" name="Picture 2" descr="Logo&#10;&#10;Description automatically generated">
            <a:extLst>
              <a:ext uri="{FF2B5EF4-FFF2-40B4-BE49-F238E27FC236}">
                <a16:creationId xmlns:a16="http://schemas.microsoft.com/office/drawing/2014/main" id="{D67A344F-B557-616E-860D-E534C3C6D5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64475315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bg1"/>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D83BC71C-5BC4-4448-9864-CA26E655EAFE}"/>
              </a:ext>
            </a:extLst>
          </p:cNvPr>
          <p:cNvSpPr txBox="1"/>
          <p:nvPr userDrawn="1"/>
        </p:nvSpPr>
        <p:spPr>
          <a:xfrm>
            <a:off x="377825" y="6481574"/>
            <a:ext cx="4206280" cy="123111"/>
          </a:xfrm>
          <a:prstGeom prst="rect">
            <a:avLst/>
          </a:prstGeom>
          <a:noFill/>
          <a:ln>
            <a:noFill/>
          </a:ln>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vention"/>
                <a:ea typeface="+mn-ea"/>
                <a:cs typeface="+mn-cs"/>
              </a:rPr>
              <a:t>Copyright © 2024 Merck &amp; Co., Inc., Rahway, NJ, USA and its affiliates. All rights reserved.</a:t>
            </a:r>
          </a:p>
        </p:txBody>
      </p:sp>
      <p:pic>
        <p:nvPicPr>
          <p:cNvPr id="4" name="Picture 3" descr="Logo&#10;&#10;Description automatically generated">
            <a:extLst>
              <a:ext uri="{FF2B5EF4-FFF2-40B4-BE49-F238E27FC236}">
                <a16:creationId xmlns:a16="http://schemas.microsoft.com/office/drawing/2014/main" id="{1E9DE1FC-F83C-6FFE-4140-BC94AFF0F893}"/>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49206196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9445752" cy="1503000"/>
          </a:xfrm>
        </p:spPr>
        <p:txBody>
          <a:bodyPr anchor="t"/>
          <a:lstStyle>
            <a:lvl1pPr algn="l">
              <a:defRPr sz="5750">
                <a:solidFill>
                  <a:schemeClr val="bg1"/>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bg1"/>
                </a:solidFill>
              </a:defRPr>
            </a:lvl1pPr>
            <a:lvl2pPr marL="0" indent="0">
              <a:spcAft>
                <a:spcPts val="0"/>
              </a:spcAft>
              <a:buNone/>
              <a:defRPr sz="1200" b="1">
                <a:solidFill>
                  <a:schemeClr val="bg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E7E39A4D-45C0-614F-BA3D-48CE68D5EA38}"/>
              </a:ext>
            </a:extLst>
          </p:cNvPr>
          <p:cNvSpPr txBox="1"/>
          <p:nvPr userDrawn="1"/>
        </p:nvSpPr>
        <p:spPr>
          <a:xfrm>
            <a:off x="377825" y="6481574"/>
            <a:ext cx="4206280" cy="123111"/>
          </a:xfrm>
          <a:prstGeom prst="rect">
            <a:avLst/>
          </a:prstGeom>
          <a:noFill/>
          <a:ln>
            <a:noFill/>
          </a:ln>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vention"/>
                <a:ea typeface="+mn-ea"/>
                <a:cs typeface="+mn-cs"/>
              </a:rPr>
              <a:t>Copyright © 2024 Merck &amp; Co., Inc., Rahway, NJ, USA and its affiliates. All rights reserved.</a:t>
            </a:r>
          </a:p>
        </p:txBody>
      </p:sp>
      <p:pic>
        <p:nvPicPr>
          <p:cNvPr id="3" name="Picture 2" descr="Logo&#10;&#10;Description automatically generated">
            <a:extLst>
              <a:ext uri="{FF2B5EF4-FFF2-40B4-BE49-F238E27FC236}">
                <a16:creationId xmlns:a16="http://schemas.microsoft.com/office/drawing/2014/main" id="{B811557F-3899-6E72-73D1-F4D96106BA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378422697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Life Friends">
    <p:spTree>
      <p:nvGrpSpPr>
        <p:cNvPr id="1" name=""/>
        <p:cNvGrpSpPr/>
        <p:nvPr/>
      </p:nvGrpSpPr>
      <p:grpSpPr>
        <a:xfrm>
          <a:off x="0" y="0"/>
          <a:ext cx="0" cy="0"/>
          <a:chOff x="0" y="0"/>
          <a:chExt cx="0" cy="0"/>
        </a:xfrm>
      </p:grpSpPr>
      <p:pic>
        <p:nvPicPr>
          <p:cNvPr id="2" name="Picture 1" descr="A picture containing person, outdoor, building, ground&#10;&#10;Description automatically generated">
            <a:extLst>
              <a:ext uri="{FF2B5EF4-FFF2-40B4-BE49-F238E27FC236}">
                <a16:creationId xmlns:a16="http://schemas.microsoft.com/office/drawing/2014/main" id="{ED318161-D8F4-63B2-D11A-C7E0EBC72E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 t="19980" r="5216"/>
          <a:stretch/>
        </p:blipFill>
        <p:spPr>
          <a:xfrm>
            <a:off x="0" y="0"/>
            <a:ext cx="12192000"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no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bg1"/>
                </a:solidFill>
                <a:latin typeface="Invention" panose="020B0503020008020204" pitchFamily="34" charset="0"/>
              </a:defRPr>
            </a:lvl1pPr>
          </a:lstStyle>
          <a:p>
            <a:pPr lvl="0">
              <a:spcBef>
                <a:spcPts val="1400"/>
              </a:spcBef>
              <a:spcAft>
                <a:spcPts val="1400"/>
              </a:spcAft>
            </a:pPr>
            <a:r>
              <a:rPr lang="en-US"/>
              <a:t>Year</a:t>
            </a:r>
          </a:p>
        </p:txBody>
      </p:sp>
      <p:pic>
        <p:nvPicPr>
          <p:cNvPr id="4" name="Picture 3" descr="Logo&#10;&#10;Description automatically generated">
            <a:extLst>
              <a:ext uri="{FF2B5EF4-FFF2-40B4-BE49-F238E27FC236}">
                <a16:creationId xmlns:a16="http://schemas.microsoft.com/office/drawing/2014/main" id="{0674DBCB-3E99-DCD4-D3BD-5D25E9CE7590}"/>
              </a:ext>
            </a:extLst>
          </p:cNvPr>
          <p:cNvPicPr>
            <a:picLocks noChangeAspect="1"/>
          </p:cNvPicPr>
          <p:nvPr userDrawn="1"/>
        </p:nvPicPr>
        <p:blipFill rotWithShape="1">
          <a:blip r:embed="rId3">
            <a:biLevel thresh="25000"/>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257547597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2952000"/>
            <a:ext cx="4932000" cy="1503000"/>
          </a:xfrm>
        </p:spPr>
        <p:txBody>
          <a:bodyPr anchor="t"/>
          <a:lstStyle>
            <a:lvl1pPr algn="l">
              <a:defRPr sz="5750">
                <a:solidFill>
                  <a:schemeClr val="tx1"/>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377825" y="5011200"/>
            <a:ext cx="3607594" cy="1370550"/>
          </a:xfrm>
          <a:prstGeom prst="rect">
            <a:avLst/>
          </a:prstGeom>
        </p:spPr>
        <p:txBody>
          <a:bodyPr anchor="b"/>
          <a:lstStyle>
            <a:lvl1pPr>
              <a:spcAft>
                <a:spcPts val="0"/>
              </a:spcAft>
              <a:defRPr sz="1200">
                <a:solidFill>
                  <a:schemeClr val="accent1"/>
                </a:solidFill>
              </a:defRPr>
            </a:lvl1pPr>
            <a:lvl2pPr marL="0" indent="0">
              <a:spcAft>
                <a:spcPts val="0"/>
              </a:spcAft>
              <a:buNone/>
              <a:defRPr sz="1200" b="1">
                <a:solidFill>
                  <a:schemeClr val="accent1"/>
                </a:solidFill>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6" name="Picture Placeholder 6">
            <a:extLst>
              <a:ext uri="{FF2B5EF4-FFF2-40B4-BE49-F238E27FC236}">
                <a16:creationId xmlns:a16="http://schemas.microsoft.com/office/drawing/2014/main" id="{CE57F7F5-FC77-425E-A2A6-DDD1D50110BD}"/>
              </a:ext>
            </a:extLst>
          </p:cNvPr>
          <p:cNvSpPr>
            <a:spLocks noGrp="1"/>
          </p:cNvSpPr>
          <p:nvPr>
            <p:ph type="pic" sz="quarter" idx="14"/>
          </p:nvPr>
        </p:nvSpPr>
        <p:spPr>
          <a:xfrm>
            <a:off x="6657174" y="0"/>
            <a:ext cx="5534825" cy="4359425"/>
          </a:xfrm>
          <a:prstGeom prst="rect">
            <a:avLst/>
          </a:prstGeom>
          <a:solidFill>
            <a:schemeClr val="bg1">
              <a:lumMod val="85000"/>
            </a:schemeClr>
          </a:solidFill>
        </p:spPr>
        <p:txBody>
          <a:bodyPr/>
          <a:lstStyle/>
          <a:p>
            <a:r>
              <a:rPr lang="en-US"/>
              <a:t>Click icon to add picture</a:t>
            </a:r>
            <a:endParaRPr lang="en-GB"/>
          </a:p>
        </p:txBody>
      </p:sp>
      <p:sp>
        <p:nvSpPr>
          <p:cNvPr id="12" name="TextBox 11">
            <a:extLst>
              <a:ext uri="{FF2B5EF4-FFF2-40B4-BE49-F238E27FC236}">
                <a16:creationId xmlns:a16="http://schemas.microsoft.com/office/drawing/2014/main" id="{1489F9C1-FA19-D240-83AC-6F6609C15122}"/>
              </a:ext>
            </a:extLst>
          </p:cNvPr>
          <p:cNvSpPr txBox="1"/>
          <p:nvPr userDrawn="1"/>
        </p:nvSpPr>
        <p:spPr>
          <a:xfrm>
            <a:off x="377825" y="6481574"/>
            <a:ext cx="4206280" cy="123111"/>
          </a:xfrm>
          <a:prstGeom prst="rect">
            <a:avLst/>
          </a:prstGeom>
          <a:noFill/>
          <a:ln>
            <a:noFill/>
          </a:ln>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857C"/>
                </a:solidFill>
                <a:effectLst/>
                <a:uLnTx/>
                <a:uFillTx/>
                <a:latin typeface="Invention"/>
                <a:ea typeface="+mn-ea"/>
                <a:cs typeface="+mn-cs"/>
              </a:rPr>
              <a:t>Copyright © 2024 Merck &amp; Co., Inc., Rahway, NJ, USA and its affiliates. All rights reserved.</a:t>
            </a:r>
          </a:p>
        </p:txBody>
      </p:sp>
      <p:pic>
        <p:nvPicPr>
          <p:cNvPr id="4" name="Picture 3" descr="Logo&#10;&#10;Description automatically generated">
            <a:extLst>
              <a:ext uri="{FF2B5EF4-FFF2-40B4-BE49-F238E27FC236}">
                <a16:creationId xmlns:a16="http://schemas.microsoft.com/office/drawing/2014/main" id="{87F3A248-6377-2E65-7335-B6FC29C37A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169633427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78619" y="6480175"/>
            <a:ext cx="4114844" cy="21415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11" name="Date Placeholder 3">
            <a:extLst>
              <a:ext uri="{FF2B5EF4-FFF2-40B4-BE49-F238E27FC236}">
                <a16:creationId xmlns:a16="http://schemas.microsoft.com/office/drawing/2014/main" id="{F3CA4AF9-D87B-A80E-5B1C-A5F3278E1ADC}"/>
              </a:ext>
            </a:extLst>
          </p:cNvPr>
          <p:cNvSpPr>
            <a:spLocks noGrp="1"/>
          </p:cNvSpPr>
          <p:nvPr>
            <p:ph type="dt" sz="half" idx="2"/>
          </p:nvPr>
        </p:nvSpPr>
        <p:spPr>
          <a:xfrm>
            <a:off x="8217755" y="6480175"/>
            <a:ext cx="722264" cy="216000"/>
          </a:xfrm>
          <a:prstGeom prst="rect">
            <a:avLst/>
          </a:prstGeom>
        </p:spPr>
        <p:txBody>
          <a:bodyPr vert="horz" lIns="0" tIns="0" rIns="0" bIns="0" rtlCol="0" anchor="ctr">
            <a:noAutofit/>
          </a:bodyPr>
          <a:lstStyle>
            <a:lvl1pPr algn="l">
              <a:defRPr sz="700">
                <a:solidFill>
                  <a:srgbClr val="9EA7B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2" name="Slide Number Placeholder 5">
            <a:extLst>
              <a:ext uri="{FF2B5EF4-FFF2-40B4-BE49-F238E27FC236}">
                <a16:creationId xmlns:a16="http://schemas.microsoft.com/office/drawing/2014/main" id="{74F226F1-1F5D-FC66-B786-485321D3993E}"/>
              </a:ext>
            </a:extLst>
          </p:cNvPr>
          <p:cNvSpPr>
            <a:spLocks noGrp="1"/>
          </p:cNvSpPr>
          <p:nvPr>
            <p:ph type="sldNum" sz="quarter" idx="4"/>
          </p:nvPr>
        </p:nvSpPr>
        <p:spPr>
          <a:xfrm>
            <a:off x="11584744" y="6480175"/>
            <a:ext cx="229431" cy="216000"/>
          </a:xfrm>
          <a:prstGeom prst="rect">
            <a:avLst/>
          </a:prstGeom>
        </p:spPr>
        <p:txBody>
          <a:bodyPr vert="horz" lIns="0" tIns="0" rIns="0" bIns="0" rtlCol="0" anchor="ctr">
            <a:noAutofit/>
          </a:bodyPr>
          <a:lstStyle>
            <a:lvl1pPr algn="r">
              <a:defRPr sz="700">
                <a:solidFill>
                  <a:srgbClr val="9EA7B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2" name="Picture 1">
            <a:extLst>
              <a:ext uri="{FF2B5EF4-FFF2-40B4-BE49-F238E27FC236}">
                <a16:creationId xmlns:a16="http://schemas.microsoft.com/office/drawing/2014/main" id="{41340DEE-12E5-14D2-32A0-431192EE5C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1" r="62172"/>
          <a:stretch/>
        </p:blipFill>
        <p:spPr>
          <a:xfrm>
            <a:off x="11143936" y="6364224"/>
            <a:ext cx="357371" cy="455815"/>
          </a:xfrm>
          <a:prstGeom prst="rect">
            <a:avLst/>
          </a:prstGeom>
        </p:spPr>
      </p:pic>
    </p:spTree>
    <p:extLst>
      <p:ext uri="{BB962C8B-B14F-4D97-AF65-F5344CB8AC3E}">
        <p14:creationId xmlns:p14="http://schemas.microsoft.com/office/powerpoint/2010/main" val="413709706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&lt;Slide Title&gt;</a:t>
            </a:r>
          </a:p>
        </p:txBody>
      </p:sp>
      <p:sp>
        <p:nvSpPr>
          <p:cNvPr id="3" name="Content Placeholder 2"/>
          <p:cNvSpPr>
            <a:spLocks noGrp="1"/>
          </p:cNvSpPr>
          <p:nvPr>
            <p:ph idx="1"/>
          </p:nvPr>
        </p:nvSpPr>
        <p:spPr>
          <a:xfrm>
            <a:off x="377826" y="1598085"/>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3109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Content Placeholder 2"/>
          <p:cNvSpPr>
            <a:spLocks noGrp="1"/>
          </p:cNvSpPr>
          <p:nvPr>
            <p:ph idx="1"/>
          </p:nvPr>
        </p:nvSpPr>
        <p:spPr>
          <a:xfrm>
            <a:off x="377825" y="1508760"/>
            <a:ext cx="11436350" cy="4456111"/>
          </a:xfrm>
        </p:spPr>
        <p:txBody>
          <a:bodyPr/>
          <a:lstStyle>
            <a:lvl1pPr marL="342900" indent="-342900">
              <a:lnSpc>
                <a:spcPct val="100000"/>
              </a:lnSpc>
              <a:spcBef>
                <a:spcPts val="1600"/>
              </a:spcBef>
              <a:spcAft>
                <a:spcPts val="1600"/>
              </a:spcAft>
              <a:buFont typeface="+mj-lt"/>
              <a:buAutoNum type="arabicPeriod"/>
              <a:defRPr sz="1600"/>
            </a:lvl1pPr>
            <a:lvl2pPr marL="342900" indent="-342900">
              <a:lnSpc>
                <a:spcPct val="100000"/>
              </a:lnSpc>
              <a:spcBef>
                <a:spcPts val="1600"/>
              </a:spcBef>
              <a:spcAft>
                <a:spcPts val="1600"/>
              </a:spcAft>
              <a:buFont typeface="+mj-lt"/>
              <a:buAutoNum type="arabicPeriod"/>
              <a:defRPr sz="1600">
                <a:solidFill>
                  <a:schemeClr val="bg1">
                    <a:lumMod val="85000"/>
                  </a:schemeClr>
                </a:solidFill>
              </a:defRPr>
            </a:lvl2pPr>
            <a:lvl3pPr marL="342900" indent="-342900">
              <a:lnSpc>
                <a:spcPct val="100000"/>
              </a:lnSpc>
              <a:spcBef>
                <a:spcPts val="1600"/>
              </a:spcBef>
              <a:spcAft>
                <a:spcPts val="1600"/>
              </a:spcAft>
              <a:buFont typeface="+mj-lt"/>
              <a:buAutoNum type="arabicPeriod"/>
              <a:defRPr sz="1600" b="1">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Tree>
    <p:extLst>
      <p:ext uri="{BB962C8B-B14F-4D97-AF65-F5344CB8AC3E}">
        <p14:creationId xmlns:p14="http://schemas.microsoft.com/office/powerpoint/2010/main" val="20007212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Patient HCP">
    <p:spTree>
      <p:nvGrpSpPr>
        <p:cNvPr id="1" name=""/>
        <p:cNvGrpSpPr/>
        <p:nvPr/>
      </p:nvGrpSpPr>
      <p:grpSpPr>
        <a:xfrm>
          <a:off x="0" y="0"/>
          <a:ext cx="0" cy="0"/>
          <a:chOff x="0" y="0"/>
          <a:chExt cx="0" cy="0"/>
        </a:xfrm>
      </p:grpSpPr>
      <p:pic>
        <p:nvPicPr>
          <p:cNvPr id="2" name="Picture 1" descr="A picture containing person, indoor&#10;&#10;Description automatically generated">
            <a:extLst>
              <a:ext uri="{FF2B5EF4-FFF2-40B4-BE49-F238E27FC236}">
                <a16:creationId xmlns:a16="http://schemas.microsoft.com/office/drawing/2014/main" id="{4F8EAF51-0579-DA30-8F64-054157C6C0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88" t="12273" r="12473" b="16801"/>
          <a:stretch/>
        </p:blipFill>
        <p:spPr>
          <a:xfrm>
            <a:off x="-6" y="0"/>
            <a:ext cx="12192006"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11584744" y="6480175"/>
            <a:ext cx="229431" cy="216000"/>
          </a:xfrm>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3048" y="2987214"/>
            <a:ext cx="7515472" cy="738664"/>
          </a:xfrm>
          <a:noFill/>
        </p:spPr>
        <p:txBody>
          <a:bodyPr wrap="square" lIns="457200" tIns="91440" rIns="91440" bIns="91440">
            <a:spAutoFit/>
          </a:bodyPr>
          <a:lstStyle>
            <a:lvl1pPr>
              <a:defRPr lang="en-US" sz="3600" smtClean="0">
                <a:solidFill>
                  <a:schemeClr val="bg1"/>
                </a:solidFill>
                <a:latin typeface="Invention Light" panose="020B0403020008020204" pitchFamily="34" charset="0"/>
              </a:defRPr>
            </a:lvl1pPr>
            <a:lvl2pPr>
              <a:defRPr lang="en-US" sz="900" smtClean="0"/>
            </a:lvl2pPr>
            <a:lvl3pPr>
              <a:defRPr lang="en-US" sz="900" smtClean="0"/>
            </a:lvl3pPr>
            <a:lvl4pPr>
              <a:defRPr lang="en-US" sz="900" smtClean="0"/>
            </a:lvl4pPr>
            <a:lvl5pPr>
              <a:defRPr lang="en-US" sz="900"/>
            </a:lvl5pPr>
          </a:lstStyle>
          <a:p>
            <a:pPr lvl="0">
              <a:spcBef>
                <a:spcPts val="1400"/>
              </a:spcBef>
              <a:spcAft>
                <a:spcPts val="1400"/>
              </a:spcAft>
            </a:pPr>
            <a:r>
              <a:rPr lang="en-US"/>
              <a:t>First</a:t>
            </a:r>
            <a:r>
              <a:rPr lang="en-US" sz="3600">
                <a:solidFill>
                  <a:schemeClr val="bg1"/>
                </a:solidFill>
                <a:latin typeface="Invention Light" panose="020B0403020008020204" pitchFamily="34" charset="0"/>
              </a:rPr>
              <a:t>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Second </a:t>
            </a:r>
            <a:r>
              <a:rPr lang="en-US" sz="3600">
                <a:solidFill>
                  <a:srgbClr val="BFED33"/>
                </a:solidFill>
                <a:latin typeface="Invention Light" panose="020B0403020008020204" pitchFamily="34" charset="0"/>
              </a:rPr>
              <a:t>|</a:t>
            </a:r>
            <a:r>
              <a:rPr lang="en-US" sz="36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3048" y="5546035"/>
            <a:ext cx="12188952"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400" b="1" dirty="0">
                <a:solidFill>
                  <a:schemeClr val="bg1"/>
                </a:solidFill>
                <a:effectLst/>
                <a:latin typeface="Invention" panose="020B0503020008020204" pitchFamily="34" charset="0"/>
              </a:defRPr>
            </a:lvl1pPr>
          </a:lstStyle>
          <a:p>
            <a:pPr lvl="0" defTabSz="228600">
              <a:spcAft>
                <a:spcPts val="24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3048" y="2275037"/>
            <a:ext cx="1920240" cy="276999"/>
          </a:xfrm>
          <a:noFill/>
        </p:spPr>
        <p:txBody>
          <a:bodyPr wrap="square" lIns="457200" tIns="0" rIns="0" bIns="0">
            <a:spAutoFit/>
          </a:bodyPr>
          <a:lstStyle>
            <a:lvl1pPr>
              <a:defRPr lang="en-US" sz="1800" b="1" dirty="0">
                <a:solidFill>
                  <a:schemeClr val="tx1"/>
                </a:solidFill>
                <a:latin typeface="Invention" panose="020B0503020008020204" pitchFamily="34" charset="0"/>
              </a:defRPr>
            </a:lvl1pPr>
          </a:lstStyle>
          <a:p>
            <a:pPr lvl="0">
              <a:spcBef>
                <a:spcPts val="1400"/>
              </a:spcBef>
              <a:spcAft>
                <a:spcPts val="1400"/>
              </a:spcAft>
            </a:pPr>
            <a:r>
              <a:rPr lang="en-US"/>
              <a:t>Year</a:t>
            </a:r>
          </a:p>
        </p:txBody>
      </p:sp>
      <p:pic>
        <p:nvPicPr>
          <p:cNvPr id="4" name="Picture 3" descr="Logo&#10;&#10;Description automatically generated">
            <a:extLst>
              <a:ext uri="{FF2B5EF4-FFF2-40B4-BE49-F238E27FC236}">
                <a16:creationId xmlns:a16="http://schemas.microsoft.com/office/drawing/2014/main" id="{52FA53D4-BAFE-15ED-BA84-4026EE39D0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9064" y="142875"/>
            <a:ext cx="786384" cy="939292"/>
          </a:xfrm>
          <a:prstGeom prst="rect">
            <a:avLst/>
          </a:prstGeom>
        </p:spPr>
      </p:pic>
    </p:spTree>
    <p:extLst>
      <p:ext uri="{BB962C8B-B14F-4D97-AF65-F5344CB8AC3E}">
        <p14:creationId xmlns:p14="http://schemas.microsoft.com/office/powerpoint/2010/main" val="12676159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6428" y="161825"/>
            <a:ext cx="11439144" cy="850107"/>
          </a:xfrm>
          <a:prstGeom prst="rect">
            <a:avLst/>
          </a:prstGeom>
        </p:spPr>
        <p:txBody>
          <a:bodyPr vert="horz" lIns="0" tIns="0" rIns="0" bIns="0" rtlCol="0" anchor="ctr">
            <a:noAutofit/>
          </a:bodyPr>
          <a:lstStyle/>
          <a:p>
            <a:pPr lvl="0"/>
            <a:r>
              <a:rPr lang="en-US"/>
              <a:t>Click to edit Master title style</a:t>
            </a:r>
          </a:p>
        </p:txBody>
      </p:sp>
      <p:sp>
        <p:nvSpPr>
          <p:cNvPr id="4" name="Date Placeholder 3"/>
          <p:cNvSpPr>
            <a:spLocks noGrp="1"/>
          </p:cNvSpPr>
          <p:nvPr>
            <p:ph type="dt" sz="half" idx="2"/>
          </p:nvPr>
        </p:nvSpPr>
        <p:spPr>
          <a:xfrm>
            <a:off x="8217755" y="6480175"/>
            <a:ext cx="722264" cy="216000"/>
          </a:xfrm>
          <a:prstGeom prst="rect">
            <a:avLst/>
          </a:prstGeom>
        </p:spPr>
        <p:txBody>
          <a:bodyPr vert="horz" lIns="0" tIns="0" rIns="0" bIns="0" rtlCol="0" anchor="ctr">
            <a:noAutofit/>
          </a:bodyPr>
          <a:lstStyle>
            <a:lvl1pPr algn="l">
              <a:defRPr sz="700">
                <a:solidFill>
                  <a:srgbClr val="9EA7B3"/>
                </a:solidFill>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sp>
        <p:nvSpPr>
          <p:cNvPr id="5" name="Footer Placeholder 4"/>
          <p:cNvSpPr>
            <a:spLocks noGrp="1"/>
          </p:cNvSpPr>
          <p:nvPr>
            <p:ph type="ftr" sz="quarter" idx="3"/>
          </p:nvPr>
        </p:nvSpPr>
        <p:spPr>
          <a:xfrm>
            <a:off x="378619" y="6480175"/>
            <a:ext cx="4114844" cy="214158"/>
          </a:xfrm>
          <a:prstGeom prst="rect">
            <a:avLst/>
          </a:prstGeom>
        </p:spPr>
        <p:txBody>
          <a:bodyPr vert="horz" lIns="0" tIns="0" rIns="0" bIns="0" rtlCol="0" anchor="ctr">
            <a:noAutofit/>
          </a:bodyPr>
          <a:lstStyle>
            <a:lvl1pPr algn="l">
              <a:defRPr sz="700" cap="none" baseline="0">
                <a:solidFill>
                  <a:srgbClr val="9EA7B3"/>
                </a:solidFill>
              </a:defRPr>
            </a:lvl1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9EA7B3"/>
                </a:solidFill>
                <a:effectLst/>
                <a:uLnTx/>
                <a:uFillTx/>
                <a:latin typeface="Invention"/>
                <a:ea typeface="+mn-ea"/>
                <a:cs typeface="+mn-cs"/>
              </a:rPr>
              <a:t>VALUE &amp; IMPLEMENTATION ORGANIZATION</a:t>
            </a:r>
          </a:p>
        </p:txBody>
      </p:sp>
      <p:sp>
        <p:nvSpPr>
          <p:cNvPr id="6" name="Slide Number Placeholder 5"/>
          <p:cNvSpPr>
            <a:spLocks noGrp="1"/>
          </p:cNvSpPr>
          <p:nvPr>
            <p:ph type="sldNum" sz="quarter" idx="4"/>
          </p:nvPr>
        </p:nvSpPr>
        <p:spPr>
          <a:xfrm>
            <a:off x="11584744" y="6480175"/>
            <a:ext cx="229431" cy="216000"/>
          </a:xfrm>
          <a:prstGeom prst="rect">
            <a:avLst/>
          </a:prstGeom>
        </p:spPr>
        <p:txBody>
          <a:bodyPr vert="horz" lIns="0" tIns="0" rIns="0" bIns="0" rtlCol="0" anchor="ctr">
            <a:noAutofit/>
          </a:bodyPr>
          <a:lstStyle>
            <a:lvl1pPr algn="r">
              <a:defRPr sz="700">
                <a:solidFill>
                  <a:srgbClr val="9EA7B3"/>
                </a:solidFill>
              </a:defRPr>
            </a:lvl1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cxnSp>
        <p:nvCxnSpPr>
          <p:cNvPr id="8" name="Straight Connector 7">
            <a:extLst>
              <a:ext uri="{FF2B5EF4-FFF2-40B4-BE49-F238E27FC236}">
                <a16:creationId xmlns:a16="http://schemas.microsoft.com/office/drawing/2014/main" id="{EA4A57FA-CBE0-4527-848B-CD3B986A4345}"/>
              </a:ext>
            </a:extLst>
          </p:cNvPr>
          <p:cNvCxnSpPr/>
          <p:nvPr userDrawn="1"/>
        </p:nvCxnSpPr>
        <p:spPr>
          <a:xfrm>
            <a:off x="376429" y="1011932"/>
            <a:ext cx="1143635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948B2952-F7B1-FB4B-A859-8048BF0DBB79}"/>
              </a:ext>
            </a:extLst>
          </p:cNvPr>
          <p:cNvSpPr>
            <a:spLocks noGrp="1"/>
          </p:cNvSpPr>
          <p:nvPr>
            <p:ph type="body" idx="1"/>
          </p:nvPr>
        </p:nvSpPr>
        <p:spPr>
          <a:xfrm>
            <a:off x="373635" y="1925816"/>
            <a:ext cx="11439144" cy="4453128"/>
          </a:xfrm>
          <a:prstGeom prst="rect">
            <a:avLst/>
          </a:prstGeom>
        </p:spPr>
        <p:txBody>
          <a:bodyPr vert="horz" lIns="0" tIns="0" rIns="0" bIns="0" rtlCol="0" anchor="t">
            <a:noAutofit/>
          </a:body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p>
        </p:txBody>
      </p:sp>
      <p:pic>
        <p:nvPicPr>
          <p:cNvPr id="7" name="Picture 6">
            <a:extLst>
              <a:ext uri="{FF2B5EF4-FFF2-40B4-BE49-F238E27FC236}">
                <a16:creationId xmlns:a16="http://schemas.microsoft.com/office/drawing/2014/main" id="{1C6AA126-645B-05BB-3523-1222045238E7}"/>
              </a:ext>
            </a:extLst>
          </p:cNvPr>
          <p:cNvPicPr>
            <a:picLocks noChangeAspect="1"/>
          </p:cNvPicPr>
          <p:nvPr userDrawn="1"/>
        </p:nvPicPr>
        <p:blipFill rotWithShape="1">
          <a:blip r:embed="rId85">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Tree>
    <p:extLst>
      <p:ext uri="{BB962C8B-B14F-4D97-AF65-F5344CB8AC3E}">
        <p14:creationId xmlns:p14="http://schemas.microsoft.com/office/powerpoint/2010/main" val="314689326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 id="2147483755" r:id="rId52"/>
    <p:sldLayoutId id="2147483756" r:id="rId53"/>
    <p:sldLayoutId id="2147483757" r:id="rId54"/>
    <p:sldLayoutId id="2147483758" r:id="rId55"/>
    <p:sldLayoutId id="2147483759" r:id="rId56"/>
    <p:sldLayoutId id="2147483760" r:id="rId57"/>
    <p:sldLayoutId id="2147483761" r:id="rId58"/>
    <p:sldLayoutId id="2147483762" r:id="rId59"/>
    <p:sldLayoutId id="2147483763" r:id="rId60"/>
    <p:sldLayoutId id="2147483764" r:id="rId61"/>
    <p:sldLayoutId id="2147483765" r:id="rId62"/>
    <p:sldLayoutId id="2147483766" r:id="rId63"/>
    <p:sldLayoutId id="2147483767" r:id="rId64"/>
    <p:sldLayoutId id="2147483768" r:id="rId65"/>
    <p:sldLayoutId id="2147483769" r:id="rId66"/>
    <p:sldLayoutId id="2147483770" r:id="rId67"/>
    <p:sldLayoutId id="2147483771" r:id="rId68"/>
    <p:sldLayoutId id="2147483772" r:id="rId69"/>
    <p:sldLayoutId id="2147483773" r:id="rId70"/>
    <p:sldLayoutId id="2147483774" r:id="rId71"/>
    <p:sldLayoutId id="2147483775" r:id="rId72"/>
    <p:sldLayoutId id="2147483776" r:id="rId73"/>
    <p:sldLayoutId id="2147483777" r:id="rId74"/>
    <p:sldLayoutId id="2147483778" r:id="rId75"/>
    <p:sldLayoutId id="2147483779" r:id="rId76"/>
    <p:sldLayoutId id="2147483780" r:id="rId77"/>
    <p:sldLayoutId id="2147483781" r:id="rId78"/>
    <p:sldLayoutId id="2147483782" r:id="rId79"/>
    <p:sldLayoutId id="2147483783" r:id="rId80"/>
    <p:sldLayoutId id="2147483784" r:id="rId81"/>
    <p:sldLayoutId id="2147483785" r:id="rId82"/>
    <p:sldLayoutId id="2147483786" r:id="rId83"/>
  </p:sldLayoutIdLst>
  <p:transition>
    <p:fade/>
  </p:transition>
  <p:hf sldNum="0" hdr="0" dt="0"/>
  <p:txStyles>
    <p:titleStyle>
      <a:lvl1pPr algn="l" defTabSz="914400" rtl="0" eaLnBrk="1" latinLnBrk="0" hangingPunct="1">
        <a:lnSpc>
          <a:spcPct val="90000"/>
        </a:lnSpc>
        <a:spcBef>
          <a:spcPct val="0"/>
        </a:spcBef>
        <a:buNone/>
        <a:defRPr lang="en-US" sz="2750" kern="1200" dirty="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lang="en-US" sz="1200" b="0" kern="1200" dirty="0">
          <a:solidFill>
            <a:schemeClr val="tx1"/>
          </a:solidFill>
          <a:latin typeface="+mn-lt"/>
          <a:ea typeface="+mn-ea"/>
          <a:cs typeface="+mn-cs"/>
        </a:defRPr>
      </a:lvl1pPr>
      <a:lvl2pPr marL="179388" indent="-179388" algn="l" defTabSz="914400" rtl="0" eaLnBrk="1" latinLnBrk="0" hangingPunct="1">
        <a:lnSpc>
          <a:spcPct val="100000"/>
        </a:lnSpc>
        <a:spcBef>
          <a:spcPts val="120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2pPr>
      <a:lvl3pPr marL="349250" indent="-169863"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3pPr>
      <a:lvl4pPr marL="465138"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4pPr>
      <a:lvl5pPr marL="581025" indent="-115888" algn="l" defTabSz="914400" rtl="0" eaLnBrk="1" latinLnBrk="0" hangingPunct="1">
        <a:lnSpc>
          <a:spcPct val="100000"/>
        </a:lnSpc>
        <a:spcBef>
          <a:spcPts val="0"/>
        </a:spcBef>
        <a:spcAft>
          <a:spcPts val="0"/>
        </a:spcAft>
        <a:buFont typeface="Arial" panose="020B0604020202020204" pitchFamily="34" charset="0"/>
        <a:buChar char="•"/>
        <a:tabLst/>
        <a:defRPr lang="en-US" sz="1200" b="0" kern="1200" dirty="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lang="en-US" sz="1600" kern="1200" dirty="0">
          <a:solidFill>
            <a:schemeClr val="tx1"/>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lang="en-US" sz="1200" b="1" kern="1200" dirty="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lang="en-US" sz="3000" kern="1200" dirty="0">
          <a:solidFill>
            <a:schemeClr val="accen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800" kern="1200" dirty="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8">
          <p15:clr>
            <a:srgbClr val="F26B43"/>
          </p15:clr>
        </p15:guide>
        <p15:guide id="4" pos="2511">
          <p15:clr>
            <a:srgbClr val="F26B43"/>
          </p15:clr>
        </p15:guide>
        <p15:guide id="5" pos="2704">
          <p15:clr>
            <a:srgbClr val="F26B43"/>
          </p15:clr>
        </p15:guide>
        <p15:guide id="6" pos="4977">
          <p15:clr>
            <a:srgbClr val="F26B43"/>
          </p15:clr>
        </p15:guide>
        <p15:guide id="7" pos="5169">
          <p15:clr>
            <a:srgbClr val="F26B43"/>
          </p15:clr>
        </p15:guide>
        <p15:guide id="8" pos="7442">
          <p15:clr>
            <a:srgbClr val="F26B43"/>
          </p15:clr>
        </p15:guide>
        <p15:guide id="9" orient="horz" pos="238">
          <p15:clr>
            <a:srgbClr val="F26B43"/>
          </p15:clr>
        </p15:guide>
        <p15:guide id="10" orient="horz" pos="4020">
          <p15:clr>
            <a:srgbClr val="F26B43"/>
          </p15:clr>
        </p15:guide>
        <p15:guide id="11" orient="horz" pos="1751">
          <p15:clr>
            <a:srgbClr val="F26B43"/>
          </p15:clr>
        </p15:guide>
        <p15:guide id="12" orient="horz" pos="1213">
          <p15:clr>
            <a:srgbClr val="F26B43"/>
          </p15:clr>
        </p15:guide>
        <p15:guide id="13" orient="horz" pos="7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hyperlink" Target="https://naspa.us/blog/resource/2024-pharmacist-immunization-authority/"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6B9B3C8D-FFE8-4948-AA24-5397558CB9D2}"/>
              </a:ext>
            </a:extLst>
          </p:cNvPr>
          <p:cNvSpPr>
            <a:spLocks noGrp="1"/>
          </p:cNvSpPr>
          <p:nvPr>
            <p:ph type="title"/>
          </p:nvPr>
        </p:nvSpPr>
        <p:spPr>
          <a:xfrm>
            <a:off x="276398" y="4862592"/>
            <a:ext cx="9214583" cy="1377750"/>
          </a:xfrm>
        </p:spPr>
        <p:txBody>
          <a:bodyPr anchor="t">
            <a:normAutofit/>
          </a:bodyPr>
          <a:lstStyle/>
          <a:p>
            <a:r>
              <a:rPr lang="en-US" sz="1800" b="1" i="0" u="none" strike="noStrike" baseline="0">
                <a:latin typeface="FreeSerifBold"/>
              </a:rPr>
              <a:t>Identifying barriers and facilitators to pharmacy-based HPV vaccination using the</a:t>
            </a:r>
            <a:br>
              <a:rPr lang="en-US" sz="1800" b="1" i="0" u="none" strike="noStrike" baseline="0">
                <a:latin typeface="FreeSerifBold"/>
              </a:rPr>
            </a:br>
            <a:r>
              <a:rPr lang="en-US" sz="1800" b="1" i="0" u="none" strike="noStrike" baseline="0">
                <a:latin typeface="FreeSerifBold"/>
              </a:rPr>
              <a:t>Consolidated Framework for Implementation Research (CFIR): A qualitative analysis from</a:t>
            </a:r>
            <a:br>
              <a:rPr lang="en-US" sz="1800" b="1" i="0" u="none" strike="noStrike" baseline="0">
                <a:latin typeface="FreeSerifBold"/>
              </a:rPr>
            </a:br>
            <a:r>
              <a:rPr lang="en-US" sz="1800" b="1" i="0" u="none" strike="noStrike" baseline="0">
                <a:latin typeface="FreeSerifBold"/>
              </a:rPr>
              <a:t>pharmacists and pharmacy managers in Canada and US</a:t>
            </a:r>
            <a:endParaRPr lang="en-US"/>
          </a:p>
        </p:txBody>
      </p:sp>
      <p:sp>
        <p:nvSpPr>
          <p:cNvPr id="31" name="Footer Placeholder 2">
            <a:extLst>
              <a:ext uri="{FF2B5EF4-FFF2-40B4-BE49-F238E27FC236}">
                <a16:creationId xmlns:a16="http://schemas.microsoft.com/office/drawing/2014/main" id="{EA34D802-797D-A015-5697-C4713A23835A}"/>
              </a:ext>
            </a:extLst>
          </p:cNvPr>
          <p:cNvSpPr>
            <a:spLocks noGrp="1"/>
          </p:cNvSpPr>
          <p:nvPr>
            <p:ph type="ftr" sz="quarter" idx="11"/>
          </p:nvPr>
        </p:nvSpPr>
        <p:spPr>
          <a:xfrm>
            <a:off x="276397" y="6037021"/>
            <a:ext cx="10214081" cy="689459"/>
          </a:xfrm>
        </p:spPr>
        <p:txBody>
          <a:bodyPr/>
          <a:lstStyle/>
          <a:p>
            <a:pPr marL="0" marR="0" lvl="0" indent="0" algn="l" defTabSz="228600" rtl="0" eaLnBrk="1" fontAlgn="auto" latinLnBrk="0" hangingPunct="1">
              <a:spcBef>
                <a:spcPts val="0"/>
              </a:spcBef>
              <a:buClrTx/>
              <a:buSzTx/>
              <a:buFontTx/>
              <a:buNone/>
              <a:tabLst/>
              <a:defRPr/>
            </a:pPr>
            <a:r>
              <a:rPr kumimoji="0" lang="en-GB" sz="1400" b="1" i="0" u="none" strike="noStrike" kern="1200" cap="none" spc="0" normalizeH="0" baseline="0" noProof="0">
                <a:ln>
                  <a:noFill/>
                </a:ln>
                <a:solidFill>
                  <a:srgbClr val="9EA7B3"/>
                </a:solidFill>
                <a:effectLst/>
                <a:uLnTx/>
                <a:uFillTx/>
                <a:latin typeface="Calibri Light" panose="020F0302020204030204" pitchFamily="34" charset="0"/>
                <a:ea typeface="Calibri Light" panose="020F0302020204030204" pitchFamily="34" charset="0"/>
                <a:cs typeface="Calibri Light" panose="020F0302020204030204" pitchFamily="34" charset="0"/>
              </a:rPr>
              <a:t>Marcie Fisher-Borne,  </a:t>
            </a:r>
            <a:r>
              <a:rPr kumimoji="0" lang="en-GB" sz="1400" b="0" i="0" u="none" strike="noStrike" kern="1200" cap="none" spc="0" normalizeH="0" baseline="0" noProof="0">
                <a:ln>
                  <a:noFill/>
                </a:ln>
                <a:solidFill>
                  <a:srgbClr val="9EA7B3"/>
                </a:solidFill>
                <a:effectLst/>
                <a:uLnTx/>
                <a:uFillTx/>
                <a:latin typeface="Calibri Light" panose="020F0302020204030204" pitchFamily="34" charset="0"/>
                <a:ea typeface="Calibri Light" panose="020F0302020204030204" pitchFamily="34" charset="0"/>
                <a:cs typeface="Calibri Light" panose="020F0302020204030204" pitchFamily="34" charset="0"/>
              </a:rPr>
              <a:t>Director, HPV Vaccines Outcomes Research, MSD</a:t>
            </a:r>
          </a:p>
          <a:p>
            <a:pPr marL="0" marR="0" lvl="0" indent="0" algn="l" defTabSz="228600" rtl="0" eaLnBrk="1" fontAlgn="auto" latinLnBrk="0" hangingPunct="1">
              <a:spcBef>
                <a:spcPts val="0"/>
              </a:spcBef>
              <a:buClrTx/>
              <a:buSzTx/>
              <a:buFontTx/>
              <a:buNone/>
              <a:tabLst/>
              <a:defRPr/>
            </a:pPr>
            <a:r>
              <a:rPr kumimoji="0" lang="en-GB" sz="1400" b="0" i="0" u="none" strike="noStrike" kern="1200" cap="none" spc="0" normalizeH="0" baseline="0" noProof="0">
                <a:ln>
                  <a:noFill/>
                </a:ln>
                <a:solidFill>
                  <a:srgbClr val="9EA7B3"/>
                </a:solidFill>
                <a:effectLst/>
                <a:uLnTx/>
                <a:uFillTx/>
                <a:latin typeface="Calibri Light" panose="020F0302020204030204" pitchFamily="34" charset="0"/>
                <a:ea typeface="Calibri Light" panose="020F0302020204030204" pitchFamily="34" charset="0"/>
                <a:cs typeface="Calibri Light" panose="020F0302020204030204" pitchFamily="34" charset="0"/>
              </a:rPr>
              <a:t>Amanda Pierz, CUNY School of Public Health, NY, USA,</a:t>
            </a:r>
            <a:r>
              <a:rPr lang="en-US" sz="1400">
                <a:effectLst/>
                <a:latin typeface="Calibri Light" panose="020F0302020204030204" pitchFamily="34" charset="0"/>
                <a:ea typeface="Calibri Light" panose="020F0302020204030204" pitchFamily="34" charset="0"/>
                <a:cs typeface="Calibri Light" panose="020F0302020204030204" pitchFamily="34" charset="0"/>
              </a:rPr>
              <a:t> Russell, Elizabeth, MSD, Felsher, Marisa, MSD</a:t>
            </a:r>
            <a:endParaRPr kumimoji="0" lang="en-GB" sz="1400" b="0" i="0" u="none" strike="noStrike" kern="1200" cap="none" spc="0" normalizeH="0" baseline="0" noProof="0">
              <a:ln>
                <a:noFill/>
              </a:ln>
              <a:solidFill>
                <a:srgbClr val="9EA7B3"/>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047FE058-7258-3979-B5EB-F9B56D0895C5}"/>
              </a:ext>
            </a:extLst>
          </p:cNvPr>
          <p:cNvPicPr>
            <a:picLocks noChangeAspect="1"/>
          </p:cNvPicPr>
          <p:nvPr/>
        </p:nvPicPr>
        <p:blipFill>
          <a:blip r:embed="rId3"/>
          <a:srcRect t="15138" r="-1" b="27637"/>
          <a:stretch/>
        </p:blipFill>
        <p:spPr>
          <a:xfrm>
            <a:off x="20" y="10"/>
            <a:ext cx="12191980" cy="4597190"/>
          </a:xfrm>
          <a:prstGeom prst="rect">
            <a:avLst/>
          </a:prstGeom>
          <a:noFill/>
        </p:spPr>
      </p:pic>
      <p:pic>
        <p:nvPicPr>
          <p:cNvPr id="3" name="Picture 2" descr="A qr code on a white background&#10;&#10;Description automatically generated">
            <a:extLst>
              <a:ext uri="{FF2B5EF4-FFF2-40B4-BE49-F238E27FC236}">
                <a16:creationId xmlns:a16="http://schemas.microsoft.com/office/drawing/2014/main" id="{9887A066-2AA7-14F1-AC0C-B888B09D0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34" y="4721183"/>
            <a:ext cx="1660568" cy="1660568"/>
          </a:xfrm>
          <a:prstGeom prst="rect">
            <a:avLst/>
          </a:prstGeom>
        </p:spPr>
      </p:pic>
    </p:spTree>
    <p:extLst>
      <p:ext uri="{BB962C8B-B14F-4D97-AF65-F5344CB8AC3E}">
        <p14:creationId xmlns:p14="http://schemas.microsoft.com/office/powerpoint/2010/main" val="14754720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5400000">
            <a:off x="2284322" y="2566565"/>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62550"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solidFill>
              </a:rPr>
              <a:t>1</a:t>
            </a:r>
          </a:p>
        </p:txBody>
      </p:sp>
      <p:sp>
        <p:nvSpPr>
          <p:cNvPr id="20" name="Pentagon 19"/>
          <p:cNvSpPr/>
          <p:nvPr/>
        </p:nvSpPr>
        <p:spPr>
          <a:xfrm rot="5400000">
            <a:off x="4634951" y="2566565"/>
            <a:ext cx="2888340" cy="19266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13177"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3"/>
                </a:solidFill>
              </a:rPr>
              <a:t>2</a:t>
            </a:r>
          </a:p>
        </p:txBody>
      </p:sp>
      <p:sp>
        <p:nvSpPr>
          <p:cNvPr id="23" name="Pentagon 22"/>
          <p:cNvSpPr/>
          <p:nvPr/>
        </p:nvSpPr>
        <p:spPr>
          <a:xfrm rot="5400000">
            <a:off x="6985578" y="2576736"/>
            <a:ext cx="2888340" cy="1926654"/>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461189"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40000"/>
                    <a:lumOff val="60000"/>
                  </a:schemeClr>
                </a:solidFill>
              </a:rPr>
              <a:t>3</a:t>
            </a:r>
          </a:p>
        </p:txBody>
      </p:sp>
      <p:sp>
        <p:nvSpPr>
          <p:cNvPr id="26" name="Pentagon 25"/>
          <p:cNvSpPr/>
          <p:nvPr/>
        </p:nvSpPr>
        <p:spPr>
          <a:xfrm rot="5400000">
            <a:off x="9242744" y="2566565"/>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7" name="Rectangle 26"/>
          <p:cNvSpPr/>
          <p:nvPr/>
        </p:nvSpPr>
        <p:spPr>
          <a:xfrm>
            <a:off x="9723587"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3">
                    <a:lumMod val="75000"/>
                  </a:schemeClr>
                </a:solidFill>
              </a:rPr>
              <a:t>4</a:t>
            </a:r>
          </a:p>
        </p:txBody>
      </p:sp>
      <p:sp>
        <p:nvSpPr>
          <p:cNvPr id="2" name="Title 1"/>
          <p:cNvSpPr>
            <a:spLocks noGrp="1"/>
          </p:cNvSpPr>
          <p:nvPr>
            <p:ph type="title"/>
          </p:nvPr>
        </p:nvSpPr>
        <p:spPr/>
        <p:txBody>
          <a:bodyPr/>
          <a:lstStyle/>
          <a:p>
            <a:r>
              <a:rPr lang="en-US" b="0" i="0">
                <a:effectLst/>
                <a:latin typeface="Invention" panose="020B0503020008020204" pitchFamily="34" charset="0"/>
              </a:rPr>
              <a:t>Consolidated Framework for Implementation Research (CFIR)</a:t>
            </a:r>
            <a:endParaRPr lang="en-US"/>
          </a:p>
        </p:txBody>
      </p:sp>
      <p:grpSp>
        <p:nvGrpSpPr>
          <p:cNvPr id="39" name="Group 38"/>
          <p:cNvGrpSpPr/>
          <p:nvPr/>
        </p:nvGrpSpPr>
        <p:grpSpPr>
          <a:xfrm>
            <a:off x="5739478" y="3474320"/>
            <a:ext cx="593441" cy="619294"/>
            <a:chOff x="2585644" y="4291013"/>
            <a:chExt cx="446481" cy="465932"/>
          </a:xfrm>
          <a:solidFill>
            <a:schemeClr val="bg1"/>
          </a:solidFill>
        </p:grpSpPr>
        <p:sp>
          <p:nvSpPr>
            <p:cNvPr id="4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4"/>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3479148" y="3474320"/>
            <a:ext cx="477900" cy="702942"/>
            <a:chOff x="9209088" y="5059363"/>
            <a:chExt cx="300038" cy="441324"/>
          </a:xfrm>
          <a:solidFill>
            <a:schemeClr val="bg1"/>
          </a:solidFill>
        </p:grpSpPr>
        <p:sp>
          <p:nvSpPr>
            <p:cNvPr id="4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7" name="Group 56"/>
          <p:cNvGrpSpPr/>
          <p:nvPr/>
        </p:nvGrpSpPr>
        <p:grpSpPr>
          <a:xfrm>
            <a:off x="5094977" y="5227624"/>
            <a:ext cx="2020117" cy="434325"/>
            <a:chOff x="1821180" y="2300869"/>
            <a:chExt cx="2020117" cy="434325"/>
          </a:xfrm>
        </p:grpSpPr>
        <p:sp>
          <p:nvSpPr>
            <p:cNvPr id="58" name="Inhaltsplatzhalter 4"/>
            <p:cNvSpPr txBox="1">
              <a:spLocks/>
            </p:cNvSpPr>
            <p:nvPr/>
          </p:nvSpPr>
          <p:spPr>
            <a:xfrm>
              <a:off x="1821180" y="230086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3"/>
                  </a:solidFill>
                  <a:latin typeface="+mj-lt"/>
                </a:rPr>
                <a:t>Outer Setting</a:t>
              </a:r>
              <a:endParaRPr lang="en-US" sz="2000">
                <a:solidFill>
                  <a:schemeClr val="accent3"/>
                </a:solidFill>
                <a:latin typeface="+mn-lt"/>
              </a:endParaRPr>
            </a:p>
          </p:txBody>
        </p:sp>
        <p:sp>
          <p:nvSpPr>
            <p:cNvPr id="59"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grpSp>
        <p:nvGrpSpPr>
          <p:cNvPr id="60" name="Group 59"/>
          <p:cNvGrpSpPr/>
          <p:nvPr/>
        </p:nvGrpSpPr>
        <p:grpSpPr>
          <a:xfrm>
            <a:off x="2765165" y="5249963"/>
            <a:ext cx="2020117" cy="434325"/>
            <a:chOff x="1821180" y="2300869"/>
            <a:chExt cx="2020117" cy="434325"/>
          </a:xfrm>
        </p:grpSpPr>
        <p:sp>
          <p:nvSpPr>
            <p:cNvPr id="61" name="Inhaltsplatzhalter 4"/>
            <p:cNvSpPr txBox="1">
              <a:spLocks/>
            </p:cNvSpPr>
            <p:nvPr/>
          </p:nvSpPr>
          <p:spPr>
            <a:xfrm>
              <a:off x="1821180" y="230086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2"/>
                  </a:solidFill>
                  <a:latin typeface="+mj-lt"/>
                </a:rPr>
                <a:t>Inner Setting</a:t>
              </a:r>
              <a:endParaRPr lang="en-US" sz="2000">
                <a:solidFill>
                  <a:schemeClr val="accent2"/>
                </a:solidFill>
                <a:latin typeface="+mn-lt"/>
              </a:endParaRPr>
            </a:p>
          </p:txBody>
        </p:sp>
        <p:sp>
          <p:nvSpPr>
            <p:cNvPr id="6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grpSp>
        <p:nvGrpSpPr>
          <p:cNvPr id="63" name="Group 62"/>
          <p:cNvGrpSpPr/>
          <p:nvPr/>
        </p:nvGrpSpPr>
        <p:grpSpPr>
          <a:xfrm>
            <a:off x="7372958" y="5249963"/>
            <a:ext cx="2020117" cy="615553"/>
            <a:chOff x="1821180" y="2300869"/>
            <a:chExt cx="2020117" cy="615553"/>
          </a:xfrm>
        </p:grpSpPr>
        <p:sp>
          <p:nvSpPr>
            <p:cNvPr id="64" name="Inhaltsplatzhalter 4"/>
            <p:cNvSpPr txBox="1">
              <a:spLocks/>
            </p:cNvSpPr>
            <p:nvPr/>
          </p:nvSpPr>
          <p:spPr>
            <a:xfrm>
              <a:off x="1821180" y="2300869"/>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4"/>
                  </a:solidFill>
                  <a:latin typeface="+mj-lt"/>
                </a:rPr>
                <a:t>Individual Characteristics</a:t>
              </a:r>
              <a:endParaRPr lang="en-US" sz="2000">
                <a:solidFill>
                  <a:schemeClr val="accent4"/>
                </a:solidFill>
                <a:latin typeface="+mn-lt"/>
              </a:endParaRPr>
            </a:p>
          </p:txBody>
        </p:sp>
        <p:sp>
          <p:nvSpPr>
            <p:cNvPr id="65"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grpSp>
        <p:nvGrpSpPr>
          <p:cNvPr id="66" name="Group 65"/>
          <p:cNvGrpSpPr/>
          <p:nvPr/>
        </p:nvGrpSpPr>
        <p:grpSpPr>
          <a:xfrm>
            <a:off x="9676855" y="5249963"/>
            <a:ext cx="2020117" cy="615553"/>
            <a:chOff x="1821180" y="2300869"/>
            <a:chExt cx="2020117" cy="615553"/>
          </a:xfrm>
        </p:grpSpPr>
        <p:sp>
          <p:nvSpPr>
            <p:cNvPr id="67" name="Inhaltsplatzhalter 4"/>
            <p:cNvSpPr txBox="1">
              <a:spLocks/>
            </p:cNvSpPr>
            <p:nvPr/>
          </p:nvSpPr>
          <p:spPr>
            <a:xfrm>
              <a:off x="1821180" y="2300869"/>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3">
                      <a:lumMod val="75000"/>
                    </a:schemeClr>
                  </a:solidFill>
                  <a:latin typeface="+mj-lt"/>
                </a:rPr>
                <a:t>Implementation Process </a:t>
              </a:r>
              <a:endParaRPr lang="en-US" sz="2000">
                <a:solidFill>
                  <a:schemeClr val="accent3">
                    <a:lumMod val="75000"/>
                  </a:schemeClr>
                </a:solidFill>
                <a:latin typeface="+mn-lt"/>
              </a:endParaRPr>
            </a:p>
          </p:txBody>
        </p:sp>
        <p:sp>
          <p:nvSpPr>
            <p:cNvPr id="68"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sp>
        <p:nvSpPr>
          <p:cNvPr id="4" name="TextBox 3">
            <a:extLst>
              <a:ext uri="{FF2B5EF4-FFF2-40B4-BE49-F238E27FC236}">
                <a16:creationId xmlns:a16="http://schemas.microsoft.com/office/drawing/2014/main" id="{008F1FA7-20CD-7882-7C3E-4FAAE98963F1}"/>
              </a:ext>
            </a:extLst>
          </p:cNvPr>
          <p:cNvSpPr txBox="1"/>
          <p:nvPr/>
        </p:nvSpPr>
        <p:spPr>
          <a:xfrm>
            <a:off x="258223" y="1176474"/>
            <a:ext cx="11555952" cy="646331"/>
          </a:xfrm>
          <a:prstGeom prst="rect">
            <a:avLst/>
          </a:prstGeom>
          <a:noFill/>
        </p:spPr>
        <p:txBody>
          <a:bodyPr wrap="square">
            <a:spAutoFit/>
          </a:bodyPr>
          <a:lstStyle/>
          <a:p>
            <a:r>
              <a:rPr lang="en-US" b="0" i="0">
                <a:solidFill>
                  <a:schemeClr val="accent1"/>
                </a:solidFill>
                <a:effectLst/>
                <a:latin typeface="Invention" panose="020B0503020008020204" pitchFamily="34" charset="0"/>
              </a:rPr>
              <a:t>Conceptual framework commonly used in implementation science research to guide systematic assessment of factors that might influence intervention implementation (Damschroder et al, 2009). </a:t>
            </a:r>
            <a:endParaRPr lang="en-US">
              <a:solidFill>
                <a:schemeClr val="accent1"/>
              </a:solidFill>
            </a:endParaRPr>
          </a:p>
        </p:txBody>
      </p:sp>
      <p:grpSp>
        <p:nvGrpSpPr>
          <p:cNvPr id="22" name="Group 21">
            <a:extLst>
              <a:ext uri="{FF2B5EF4-FFF2-40B4-BE49-F238E27FC236}">
                <a16:creationId xmlns:a16="http://schemas.microsoft.com/office/drawing/2014/main" id="{F78E99C6-6A0E-E0A0-4DF0-99B3B27899DF}"/>
              </a:ext>
            </a:extLst>
          </p:cNvPr>
          <p:cNvGrpSpPr/>
          <p:nvPr/>
        </p:nvGrpSpPr>
        <p:grpSpPr>
          <a:xfrm>
            <a:off x="1146783" y="3527953"/>
            <a:ext cx="555625" cy="555625"/>
            <a:chOff x="654050" y="1917700"/>
            <a:chExt cx="555625" cy="555625"/>
          </a:xfrm>
          <a:solidFill>
            <a:srgbClr val="FFFFFF"/>
          </a:solidFill>
        </p:grpSpPr>
        <p:sp>
          <p:nvSpPr>
            <p:cNvPr id="25" name="Freeform 81">
              <a:extLst>
                <a:ext uri="{FF2B5EF4-FFF2-40B4-BE49-F238E27FC236}">
                  <a16:creationId xmlns:a16="http://schemas.microsoft.com/office/drawing/2014/main" id="{793051E6-78B7-2BB6-FA12-C7DF9F4F0BA5}"/>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2">
              <a:extLst>
                <a:ext uri="{FF2B5EF4-FFF2-40B4-BE49-F238E27FC236}">
                  <a16:creationId xmlns:a16="http://schemas.microsoft.com/office/drawing/2014/main" id="{C2229C53-9D3E-48A6-86D6-94428FE4298C}"/>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a:extLst>
                <a:ext uri="{FF2B5EF4-FFF2-40B4-BE49-F238E27FC236}">
                  <a16:creationId xmlns:a16="http://schemas.microsoft.com/office/drawing/2014/main" id="{911655D2-02F5-7750-B072-903D5608CEF9}"/>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7">
            <a:extLst>
              <a:ext uri="{FF2B5EF4-FFF2-40B4-BE49-F238E27FC236}">
                <a16:creationId xmlns:a16="http://schemas.microsoft.com/office/drawing/2014/main" id="{B25CDFFC-9B09-730C-FEF1-8DEADF382AC2}"/>
              </a:ext>
            </a:extLst>
          </p:cNvPr>
          <p:cNvSpPr>
            <a:spLocks noEditPoints="1"/>
          </p:cNvSpPr>
          <p:nvPr/>
        </p:nvSpPr>
        <p:spPr bwMode="auto">
          <a:xfrm>
            <a:off x="8218610" y="3459500"/>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CCE33877-B331-0C8F-1773-D0B8CABA5B8A}"/>
              </a:ext>
            </a:extLst>
          </p:cNvPr>
          <p:cNvGrpSpPr/>
          <p:nvPr/>
        </p:nvGrpSpPr>
        <p:grpSpPr>
          <a:xfrm>
            <a:off x="10377476" y="3492075"/>
            <a:ext cx="618874" cy="620640"/>
            <a:chOff x="7216775" y="2687638"/>
            <a:chExt cx="555625" cy="557212"/>
          </a:xfrm>
          <a:solidFill>
            <a:srgbClr val="FFFFFF"/>
          </a:solidFill>
        </p:grpSpPr>
        <p:sp>
          <p:nvSpPr>
            <p:cNvPr id="71" name="Freeform 123">
              <a:extLst>
                <a:ext uri="{FF2B5EF4-FFF2-40B4-BE49-F238E27FC236}">
                  <a16:creationId xmlns:a16="http://schemas.microsoft.com/office/drawing/2014/main" id="{188E23C6-4924-1ED0-5F3C-44120DBF9F6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4">
              <a:extLst>
                <a:ext uri="{FF2B5EF4-FFF2-40B4-BE49-F238E27FC236}">
                  <a16:creationId xmlns:a16="http://schemas.microsoft.com/office/drawing/2014/main" id="{A73E1A1D-5901-7261-8DC8-160A96F4F19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3" name="TextBox 72">
            <a:extLst>
              <a:ext uri="{FF2B5EF4-FFF2-40B4-BE49-F238E27FC236}">
                <a16:creationId xmlns:a16="http://schemas.microsoft.com/office/drawing/2014/main" id="{491901DD-C5E0-D495-29C7-ACE8C1E1F431}"/>
              </a:ext>
            </a:extLst>
          </p:cNvPr>
          <p:cNvSpPr txBox="1"/>
          <p:nvPr/>
        </p:nvSpPr>
        <p:spPr>
          <a:xfrm>
            <a:off x="2929812" y="5122506"/>
            <a:ext cx="8976049" cy="850107"/>
          </a:xfrm>
          <a:prstGeom prst="rect">
            <a:avLst/>
          </a:prstGeom>
          <a:noFill/>
          <a:ln>
            <a:solidFill>
              <a:srgbClr val="00857C"/>
            </a:solidFill>
          </a:ln>
        </p:spPr>
        <p:txBody>
          <a:bodyPr wrap="square" lIns="0" tIns="0" rIns="0" bIns="0" rtlCol="0">
            <a:noAutofit/>
          </a:bodyPr>
          <a:lstStyle/>
          <a:p>
            <a:pPr algn="l"/>
            <a:endParaRPr lang="en-US" sz="1200"/>
          </a:p>
        </p:txBody>
      </p:sp>
    </p:spTree>
    <p:extLst>
      <p:ext uri="{BB962C8B-B14F-4D97-AF65-F5344CB8AC3E}">
        <p14:creationId xmlns:p14="http://schemas.microsoft.com/office/powerpoint/2010/main" val="32237241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5400000">
            <a:off x="-290700" y="3158308"/>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79752" y="2703003"/>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solidFill>
              </a:rPr>
              <a:t>1</a:t>
            </a:r>
          </a:p>
        </p:txBody>
      </p:sp>
      <p:sp>
        <p:nvSpPr>
          <p:cNvPr id="2" name="Title 1"/>
          <p:cNvSpPr>
            <a:spLocks noGrp="1"/>
          </p:cNvSpPr>
          <p:nvPr>
            <p:ph type="title"/>
          </p:nvPr>
        </p:nvSpPr>
        <p:spPr/>
        <p:txBody>
          <a:bodyPr/>
          <a:lstStyle/>
          <a:p>
            <a:r>
              <a:rPr lang="en-US" b="0" i="0">
                <a:effectLst/>
                <a:latin typeface="Invention" panose="020B0503020008020204" pitchFamily="34" charset="0"/>
              </a:rPr>
              <a:t>Results</a:t>
            </a:r>
            <a:endParaRPr lang="en-US"/>
          </a:p>
        </p:txBody>
      </p:sp>
      <p:grpSp>
        <p:nvGrpSpPr>
          <p:cNvPr id="39" name="Group 38"/>
          <p:cNvGrpSpPr/>
          <p:nvPr/>
        </p:nvGrpSpPr>
        <p:grpSpPr>
          <a:xfrm>
            <a:off x="5739478" y="3474320"/>
            <a:ext cx="593441" cy="619294"/>
            <a:chOff x="2585644" y="4291013"/>
            <a:chExt cx="446481" cy="465932"/>
          </a:xfrm>
          <a:solidFill>
            <a:schemeClr val="bg1"/>
          </a:solidFill>
        </p:grpSpPr>
        <p:sp>
          <p:nvSpPr>
            <p:cNvPr id="4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4"/>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3479148" y="3474320"/>
            <a:ext cx="477900" cy="702942"/>
            <a:chOff x="9209088" y="5059363"/>
            <a:chExt cx="300038" cy="441324"/>
          </a:xfrm>
          <a:solidFill>
            <a:schemeClr val="bg1"/>
          </a:solidFill>
        </p:grpSpPr>
        <p:sp>
          <p:nvSpPr>
            <p:cNvPr id="4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24416" y="5582235"/>
            <a:ext cx="4134533" cy="488765"/>
            <a:chOff x="-293236" y="2246429"/>
            <a:chExt cx="4134533" cy="488765"/>
          </a:xfrm>
        </p:grpSpPr>
        <p:sp>
          <p:nvSpPr>
            <p:cNvPr id="61" name="Inhaltsplatzhalter 4"/>
            <p:cNvSpPr txBox="1">
              <a:spLocks/>
            </p:cNvSpPr>
            <p:nvPr/>
          </p:nvSpPr>
          <p:spPr>
            <a:xfrm>
              <a:off x="-293236" y="224642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2"/>
                  </a:solidFill>
                  <a:latin typeface="+mj-lt"/>
                </a:rPr>
                <a:t>Inner Setting</a:t>
              </a:r>
              <a:endParaRPr lang="en-US" sz="2000">
                <a:solidFill>
                  <a:schemeClr val="accent2"/>
                </a:solidFill>
                <a:latin typeface="+mn-lt"/>
              </a:endParaRPr>
            </a:p>
          </p:txBody>
        </p:sp>
        <p:sp>
          <p:nvSpPr>
            <p:cNvPr id="6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sp>
        <p:nvSpPr>
          <p:cNvPr id="65" name="Inhaltsplatzhalter 4"/>
          <p:cNvSpPr txBox="1">
            <a:spLocks/>
          </p:cNvSpPr>
          <p:nvPr/>
        </p:nvSpPr>
        <p:spPr>
          <a:xfrm>
            <a:off x="7372958"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68" name="Inhaltsplatzhalter 4"/>
          <p:cNvSpPr txBox="1">
            <a:spLocks/>
          </p:cNvSpPr>
          <p:nvPr/>
        </p:nvSpPr>
        <p:spPr>
          <a:xfrm>
            <a:off x="9676855"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4" name="TextBox 3">
            <a:extLst>
              <a:ext uri="{FF2B5EF4-FFF2-40B4-BE49-F238E27FC236}">
                <a16:creationId xmlns:a16="http://schemas.microsoft.com/office/drawing/2014/main" id="{008F1FA7-20CD-7882-7C3E-4FAAE98963F1}"/>
              </a:ext>
            </a:extLst>
          </p:cNvPr>
          <p:cNvSpPr txBox="1"/>
          <p:nvPr/>
        </p:nvSpPr>
        <p:spPr>
          <a:xfrm>
            <a:off x="324928" y="1069130"/>
            <a:ext cx="11555952" cy="338554"/>
          </a:xfrm>
          <a:prstGeom prst="rect">
            <a:avLst/>
          </a:prstGeom>
          <a:noFill/>
        </p:spPr>
        <p:txBody>
          <a:bodyPr wrap="square">
            <a:spAutoFit/>
          </a:bodyPr>
          <a:lstStyle/>
          <a:p>
            <a:r>
              <a:rPr lang="en-US" sz="1600" b="1" i="0">
                <a:solidFill>
                  <a:schemeClr val="accent1"/>
                </a:solidFill>
                <a:effectLst/>
                <a:latin typeface="Invention" panose="020B0503020008020204" pitchFamily="34" charset="0"/>
              </a:rPr>
              <a:t>Inner Setting: </a:t>
            </a:r>
            <a:r>
              <a:rPr lang="en-US" sz="1600" b="0" i="0">
                <a:solidFill>
                  <a:schemeClr val="accent1"/>
                </a:solidFill>
                <a:effectLst/>
                <a:latin typeface="Invention" panose="020B0503020008020204" pitchFamily="34" charset="0"/>
              </a:rPr>
              <a:t>Structural characteristics, networks, communication, implementation climate  (Damschroder et al, 2009). </a:t>
            </a:r>
            <a:endParaRPr lang="en-US" sz="1600">
              <a:solidFill>
                <a:schemeClr val="accent1"/>
              </a:solidFill>
            </a:endParaRPr>
          </a:p>
        </p:txBody>
      </p:sp>
      <p:grpSp>
        <p:nvGrpSpPr>
          <p:cNvPr id="22" name="Group 21">
            <a:extLst>
              <a:ext uri="{FF2B5EF4-FFF2-40B4-BE49-F238E27FC236}">
                <a16:creationId xmlns:a16="http://schemas.microsoft.com/office/drawing/2014/main" id="{F78E99C6-6A0E-E0A0-4DF0-99B3B27899DF}"/>
              </a:ext>
            </a:extLst>
          </p:cNvPr>
          <p:cNvGrpSpPr/>
          <p:nvPr/>
        </p:nvGrpSpPr>
        <p:grpSpPr>
          <a:xfrm>
            <a:off x="777719" y="3606959"/>
            <a:ext cx="555625" cy="555625"/>
            <a:chOff x="654050" y="1917700"/>
            <a:chExt cx="555625" cy="555625"/>
          </a:xfrm>
          <a:solidFill>
            <a:srgbClr val="FFFFFF"/>
          </a:solidFill>
        </p:grpSpPr>
        <p:sp>
          <p:nvSpPr>
            <p:cNvPr id="25" name="Freeform 81">
              <a:extLst>
                <a:ext uri="{FF2B5EF4-FFF2-40B4-BE49-F238E27FC236}">
                  <a16:creationId xmlns:a16="http://schemas.microsoft.com/office/drawing/2014/main" id="{793051E6-78B7-2BB6-FA12-C7DF9F4F0BA5}"/>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2">
              <a:extLst>
                <a:ext uri="{FF2B5EF4-FFF2-40B4-BE49-F238E27FC236}">
                  <a16:creationId xmlns:a16="http://schemas.microsoft.com/office/drawing/2014/main" id="{C2229C53-9D3E-48A6-86D6-94428FE4298C}"/>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a:extLst>
                <a:ext uri="{FF2B5EF4-FFF2-40B4-BE49-F238E27FC236}">
                  <a16:creationId xmlns:a16="http://schemas.microsoft.com/office/drawing/2014/main" id="{911655D2-02F5-7750-B072-903D5608CEF9}"/>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7">
            <a:extLst>
              <a:ext uri="{FF2B5EF4-FFF2-40B4-BE49-F238E27FC236}">
                <a16:creationId xmlns:a16="http://schemas.microsoft.com/office/drawing/2014/main" id="{B25CDFFC-9B09-730C-FEF1-8DEADF382AC2}"/>
              </a:ext>
            </a:extLst>
          </p:cNvPr>
          <p:cNvSpPr>
            <a:spLocks noEditPoints="1"/>
          </p:cNvSpPr>
          <p:nvPr/>
        </p:nvSpPr>
        <p:spPr bwMode="auto">
          <a:xfrm>
            <a:off x="8218610" y="3459500"/>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CCE33877-B331-0C8F-1773-D0B8CABA5B8A}"/>
              </a:ext>
            </a:extLst>
          </p:cNvPr>
          <p:cNvGrpSpPr/>
          <p:nvPr/>
        </p:nvGrpSpPr>
        <p:grpSpPr>
          <a:xfrm>
            <a:off x="10377476" y="3492075"/>
            <a:ext cx="618874" cy="620640"/>
            <a:chOff x="7216775" y="2687638"/>
            <a:chExt cx="555625" cy="557212"/>
          </a:xfrm>
          <a:solidFill>
            <a:srgbClr val="FFFFFF"/>
          </a:solidFill>
        </p:grpSpPr>
        <p:sp>
          <p:nvSpPr>
            <p:cNvPr id="71" name="Freeform 123">
              <a:extLst>
                <a:ext uri="{FF2B5EF4-FFF2-40B4-BE49-F238E27FC236}">
                  <a16:creationId xmlns:a16="http://schemas.microsoft.com/office/drawing/2014/main" id="{188E23C6-4924-1ED0-5F3C-44120DBF9F6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4">
              <a:extLst>
                <a:ext uri="{FF2B5EF4-FFF2-40B4-BE49-F238E27FC236}">
                  <a16:creationId xmlns:a16="http://schemas.microsoft.com/office/drawing/2014/main" id="{A73E1A1D-5901-7261-8DC8-160A96F4F19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EDB13249-B5C9-35A4-5579-0838F80FC422}"/>
              </a:ext>
            </a:extLst>
          </p:cNvPr>
          <p:cNvGrpSpPr/>
          <p:nvPr/>
        </p:nvGrpSpPr>
        <p:grpSpPr>
          <a:xfrm>
            <a:off x="596900" y="2380343"/>
            <a:ext cx="4492625" cy="4477657"/>
            <a:chOff x="596900" y="2705622"/>
            <a:chExt cx="4492625" cy="4152378"/>
          </a:xfrm>
        </p:grpSpPr>
        <p:sp>
          <p:nvSpPr>
            <p:cNvPr id="7" name="Freeform 5">
              <a:extLst>
                <a:ext uri="{FF2B5EF4-FFF2-40B4-BE49-F238E27FC236}">
                  <a16:creationId xmlns:a16="http://schemas.microsoft.com/office/drawing/2014/main" id="{39D79062-AF10-F817-EDAC-4C6EC720F23D}"/>
                </a:ext>
              </a:extLst>
            </p:cNvPr>
            <p:cNvSpPr>
              <a:spLocks/>
            </p:cNvSpPr>
            <p:nvPr/>
          </p:nvSpPr>
          <p:spPr bwMode="auto">
            <a:xfrm>
              <a:off x="596900" y="2705622"/>
              <a:ext cx="4492625" cy="4152377"/>
            </a:xfrm>
            <a:custGeom>
              <a:avLst/>
              <a:gdLst>
                <a:gd name="T0" fmla="*/ 2164 w 2830"/>
                <a:gd name="T1" fmla="*/ 0 h 3408"/>
                <a:gd name="T2" fmla="*/ 1497 w 2830"/>
                <a:gd name="T3" fmla="*/ 463 h 3408"/>
                <a:gd name="T4" fmla="*/ 1511 w 2830"/>
                <a:gd name="T5" fmla="*/ 2437 h 3408"/>
                <a:gd name="T6" fmla="*/ 0 w 2830"/>
                <a:gd name="T7" fmla="*/ 3408 h 3408"/>
                <a:gd name="T8" fmla="*/ 2277 w 2830"/>
                <a:gd name="T9" fmla="*/ 3408 h 3408"/>
                <a:gd name="T10" fmla="*/ 2830 w 2830"/>
                <a:gd name="T11" fmla="*/ 2437 h 3408"/>
                <a:gd name="T12" fmla="*/ 2830 w 2830"/>
                <a:gd name="T13" fmla="*/ 463 h 3408"/>
                <a:gd name="T14" fmla="*/ 2830 w 2830"/>
                <a:gd name="T15" fmla="*/ 463 h 3408"/>
                <a:gd name="T16" fmla="*/ 2164 w 2830"/>
                <a:gd name="T17" fmla="*/ 0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0" h="3408">
                  <a:moveTo>
                    <a:pt x="2164" y="0"/>
                  </a:moveTo>
                  <a:lnTo>
                    <a:pt x="1497" y="463"/>
                  </a:lnTo>
                  <a:lnTo>
                    <a:pt x="1511" y="2437"/>
                  </a:lnTo>
                  <a:lnTo>
                    <a:pt x="0" y="3408"/>
                  </a:lnTo>
                  <a:lnTo>
                    <a:pt x="2277" y="3408"/>
                  </a:lnTo>
                  <a:lnTo>
                    <a:pt x="2830" y="2437"/>
                  </a:lnTo>
                  <a:lnTo>
                    <a:pt x="2830" y="463"/>
                  </a:lnTo>
                  <a:lnTo>
                    <a:pt x="2830" y="463"/>
                  </a:lnTo>
                  <a:lnTo>
                    <a:pt x="21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A402A2D1-1A2A-3E09-1169-9BDDFFDE9BDD}"/>
                </a:ext>
              </a:extLst>
            </p:cNvPr>
            <p:cNvSpPr>
              <a:spLocks/>
            </p:cNvSpPr>
            <p:nvPr/>
          </p:nvSpPr>
          <p:spPr bwMode="auto">
            <a:xfrm>
              <a:off x="603250" y="5674913"/>
              <a:ext cx="4486275" cy="1183087"/>
            </a:xfrm>
            <a:custGeom>
              <a:avLst/>
              <a:gdLst>
                <a:gd name="T0" fmla="*/ 2826 w 2826"/>
                <a:gd name="T1" fmla="*/ 0 h 971"/>
                <a:gd name="T2" fmla="*/ 1511 w 2826"/>
                <a:gd name="T3" fmla="*/ 0 h 971"/>
                <a:gd name="T4" fmla="*/ 0 w 2826"/>
                <a:gd name="T5" fmla="*/ 971 h 971"/>
                <a:gd name="T6" fmla="*/ 2277 w 2826"/>
                <a:gd name="T7" fmla="*/ 971 h 971"/>
                <a:gd name="T8" fmla="*/ 2826 w 2826"/>
                <a:gd name="T9" fmla="*/ 0 h 971"/>
              </a:gdLst>
              <a:ahLst/>
              <a:cxnLst>
                <a:cxn ang="0">
                  <a:pos x="T0" y="T1"/>
                </a:cxn>
                <a:cxn ang="0">
                  <a:pos x="T2" y="T3"/>
                </a:cxn>
                <a:cxn ang="0">
                  <a:pos x="T4" y="T5"/>
                </a:cxn>
                <a:cxn ang="0">
                  <a:pos x="T6" y="T7"/>
                </a:cxn>
                <a:cxn ang="0">
                  <a:pos x="T8" y="T9"/>
                </a:cxn>
              </a:cxnLst>
              <a:rect l="0" t="0" r="r" b="b"/>
              <a:pathLst>
                <a:path w="2826" h="971">
                  <a:moveTo>
                    <a:pt x="2826" y="0"/>
                  </a:moveTo>
                  <a:lnTo>
                    <a:pt x="1511" y="0"/>
                  </a:lnTo>
                  <a:lnTo>
                    <a:pt x="0" y="971"/>
                  </a:lnTo>
                  <a:lnTo>
                    <a:pt x="2277" y="971"/>
                  </a:lnTo>
                  <a:lnTo>
                    <a:pt x="2826"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1AB35E67-CDA4-CB1D-FD07-949FAC0083DB}"/>
              </a:ext>
            </a:extLst>
          </p:cNvPr>
          <p:cNvGrpSpPr/>
          <p:nvPr/>
        </p:nvGrpSpPr>
        <p:grpSpPr>
          <a:xfrm>
            <a:off x="4217988" y="2380343"/>
            <a:ext cx="3908425" cy="4477657"/>
            <a:chOff x="4217988" y="2705622"/>
            <a:chExt cx="3908425" cy="4152378"/>
          </a:xfrm>
        </p:grpSpPr>
        <p:sp>
          <p:nvSpPr>
            <p:cNvPr id="10" name="Freeform 7">
              <a:extLst>
                <a:ext uri="{FF2B5EF4-FFF2-40B4-BE49-F238E27FC236}">
                  <a16:creationId xmlns:a16="http://schemas.microsoft.com/office/drawing/2014/main" id="{44EDE149-239A-168D-2A5C-0F8BEA454927}"/>
                </a:ext>
              </a:extLst>
            </p:cNvPr>
            <p:cNvSpPr>
              <a:spLocks/>
            </p:cNvSpPr>
            <p:nvPr/>
          </p:nvSpPr>
          <p:spPr bwMode="auto">
            <a:xfrm>
              <a:off x="4217988" y="2705622"/>
              <a:ext cx="3908425" cy="4152377"/>
            </a:xfrm>
            <a:custGeom>
              <a:avLst/>
              <a:gdLst>
                <a:gd name="T0" fmla="*/ 1882 w 2462"/>
                <a:gd name="T1" fmla="*/ 2437 h 3408"/>
                <a:gd name="T2" fmla="*/ 1882 w 2462"/>
                <a:gd name="T3" fmla="*/ 463 h 3408"/>
                <a:gd name="T4" fmla="*/ 1882 w 2462"/>
                <a:gd name="T5" fmla="*/ 463 h 3408"/>
                <a:gd name="T6" fmla="*/ 1216 w 2462"/>
                <a:gd name="T7" fmla="*/ 0 h 3408"/>
                <a:gd name="T8" fmla="*/ 549 w 2462"/>
                <a:gd name="T9" fmla="*/ 463 h 3408"/>
                <a:gd name="T10" fmla="*/ 549 w 2462"/>
                <a:gd name="T11" fmla="*/ 2437 h 3408"/>
                <a:gd name="T12" fmla="*/ 0 w 2462"/>
                <a:gd name="T13" fmla="*/ 3408 h 3408"/>
                <a:gd name="T14" fmla="*/ 2462 w 2462"/>
                <a:gd name="T15" fmla="*/ 3408 h 3408"/>
                <a:gd name="T16" fmla="*/ 1882 w 2462"/>
                <a:gd name="T17" fmla="*/ 2437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2" h="3408">
                  <a:moveTo>
                    <a:pt x="1882" y="2437"/>
                  </a:moveTo>
                  <a:lnTo>
                    <a:pt x="1882" y="463"/>
                  </a:lnTo>
                  <a:lnTo>
                    <a:pt x="1882" y="463"/>
                  </a:lnTo>
                  <a:lnTo>
                    <a:pt x="1216" y="0"/>
                  </a:lnTo>
                  <a:lnTo>
                    <a:pt x="549" y="463"/>
                  </a:lnTo>
                  <a:lnTo>
                    <a:pt x="549" y="2437"/>
                  </a:lnTo>
                  <a:lnTo>
                    <a:pt x="0" y="3408"/>
                  </a:lnTo>
                  <a:lnTo>
                    <a:pt x="2462" y="3408"/>
                  </a:lnTo>
                  <a:lnTo>
                    <a:pt x="1882" y="24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5">
              <a:extLst>
                <a:ext uri="{FF2B5EF4-FFF2-40B4-BE49-F238E27FC236}">
                  <a16:creationId xmlns:a16="http://schemas.microsoft.com/office/drawing/2014/main" id="{1DD3F486-D40A-B92A-648F-196CE451BA2D}"/>
                </a:ext>
              </a:extLst>
            </p:cNvPr>
            <p:cNvSpPr>
              <a:spLocks/>
            </p:cNvSpPr>
            <p:nvPr/>
          </p:nvSpPr>
          <p:spPr bwMode="auto">
            <a:xfrm>
              <a:off x="4217988" y="5674913"/>
              <a:ext cx="3908425" cy="1183087"/>
            </a:xfrm>
            <a:custGeom>
              <a:avLst/>
              <a:gdLst>
                <a:gd name="T0" fmla="*/ 1878 w 2462"/>
                <a:gd name="T1" fmla="*/ 0 h 971"/>
                <a:gd name="T2" fmla="*/ 549 w 2462"/>
                <a:gd name="T3" fmla="*/ 0 h 971"/>
                <a:gd name="T4" fmla="*/ 553 w 2462"/>
                <a:gd name="T5" fmla="*/ 0 h 971"/>
                <a:gd name="T6" fmla="*/ 0 w 2462"/>
                <a:gd name="T7" fmla="*/ 971 h 971"/>
                <a:gd name="T8" fmla="*/ 2462 w 2462"/>
                <a:gd name="T9" fmla="*/ 971 h 971"/>
                <a:gd name="T10" fmla="*/ 1878 w 2462"/>
                <a:gd name="T11" fmla="*/ 0 h 971"/>
              </a:gdLst>
              <a:ahLst/>
              <a:cxnLst>
                <a:cxn ang="0">
                  <a:pos x="T0" y="T1"/>
                </a:cxn>
                <a:cxn ang="0">
                  <a:pos x="T2" y="T3"/>
                </a:cxn>
                <a:cxn ang="0">
                  <a:pos x="T4" y="T5"/>
                </a:cxn>
                <a:cxn ang="0">
                  <a:pos x="T6" y="T7"/>
                </a:cxn>
                <a:cxn ang="0">
                  <a:pos x="T8" y="T9"/>
                </a:cxn>
                <a:cxn ang="0">
                  <a:pos x="T10" y="T11"/>
                </a:cxn>
              </a:cxnLst>
              <a:rect l="0" t="0" r="r" b="b"/>
              <a:pathLst>
                <a:path w="2462" h="971">
                  <a:moveTo>
                    <a:pt x="1878" y="0"/>
                  </a:moveTo>
                  <a:lnTo>
                    <a:pt x="549" y="0"/>
                  </a:lnTo>
                  <a:lnTo>
                    <a:pt x="553" y="0"/>
                  </a:lnTo>
                  <a:lnTo>
                    <a:pt x="0" y="971"/>
                  </a:lnTo>
                  <a:lnTo>
                    <a:pt x="2462" y="971"/>
                  </a:lnTo>
                  <a:lnTo>
                    <a:pt x="1878"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4E38E1BF-7708-C9CA-D244-8385C83A406E}"/>
              </a:ext>
            </a:extLst>
          </p:cNvPr>
          <p:cNvGrpSpPr/>
          <p:nvPr/>
        </p:nvGrpSpPr>
        <p:grpSpPr>
          <a:xfrm>
            <a:off x="7109998" y="2343538"/>
            <a:ext cx="4541838" cy="4477657"/>
            <a:chOff x="7199313" y="2705622"/>
            <a:chExt cx="4541838" cy="4152378"/>
          </a:xfrm>
        </p:grpSpPr>
        <p:sp>
          <p:nvSpPr>
            <p:cNvPr id="13" name="Freeform 9">
              <a:extLst>
                <a:ext uri="{FF2B5EF4-FFF2-40B4-BE49-F238E27FC236}">
                  <a16:creationId xmlns:a16="http://schemas.microsoft.com/office/drawing/2014/main" id="{A9CDB940-BB4E-8928-517E-67DA0056EC00}"/>
                </a:ext>
              </a:extLst>
            </p:cNvPr>
            <p:cNvSpPr>
              <a:spLocks/>
            </p:cNvSpPr>
            <p:nvPr/>
          </p:nvSpPr>
          <p:spPr bwMode="auto">
            <a:xfrm>
              <a:off x="7199313" y="2705622"/>
              <a:ext cx="4541838" cy="4152377"/>
            </a:xfrm>
            <a:custGeom>
              <a:avLst/>
              <a:gdLst>
                <a:gd name="T0" fmla="*/ 1333 w 2861"/>
                <a:gd name="T1" fmla="*/ 2437 h 3408"/>
                <a:gd name="T2" fmla="*/ 1333 w 2861"/>
                <a:gd name="T3" fmla="*/ 463 h 3408"/>
                <a:gd name="T4" fmla="*/ 667 w 2861"/>
                <a:gd name="T5" fmla="*/ 0 h 3408"/>
                <a:gd name="T6" fmla="*/ 0 w 2861"/>
                <a:gd name="T7" fmla="*/ 463 h 3408"/>
                <a:gd name="T8" fmla="*/ 0 w 2861"/>
                <a:gd name="T9" fmla="*/ 2437 h 3408"/>
                <a:gd name="T10" fmla="*/ 584 w 2861"/>
                <a:gd name="T11" fmla="*/ 3408 h 3408"/>
                <a:gd name="T12" fmla="*/ 2861 w 2861"/>
                <a:gd name="T13" fmla="*/ 3408 h 3408"/>
                <a:gd name="T14" fmla="*/ 1333 w 2861"/>
                <a:gd name="T15" fmla="*/ 2437 h 3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1" h="3408">
                  <a:moveTo>
                    <a:pt x="1333" y="2437"/>
                  </a:moveTo>
                  <a:lnTo>
                    <a:pt x="1333" y="463"/>
                  </a:lnTo>
                  <a:lnTo>
                    <a:pt x="667" y="0"/>
                  </a:lnTo>
                  <a:lnTo>
                    <a:pt x="0" y="463"/>
                  </a:lnTo>
                  <a:lnTo>
                    <a:pt x="0" y="2437"/>
                  </a:lnTo>
                  <a:lnTo>
                    <a:pt x="584" y="3408"/>
                  </a:lnTo>
                  <a:lnTo>
                    <a:pt x="2861" y="3408"/>
                  </a:lnTo>
                  <a:lnTo>
                    <a:pt x="1333" y="243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2253EF8F-7C51-ADFA-2BFF-6C087BAD7F18}"/>
                </a:ext>
              </a:extLst>
            </p:cNvPr>
            <p:cNvSpPr>
              <a:spLocks/>
            </p:cNvSpPr>
            <p:nvPr/>
          </p:nvSpPr>
          <p:spPr bwMode="auto">
            <a:xfrm>
              <a:off x="7199313" y="5674913"/>
              <a:ext cx="4541838" cy="1183087"/>
            </a:xfrm>
            <a:custGeom>
              <a:avLst/>
              <a:gdLst>
                <a:gd name="T0" fmla="*/ 1333 w 2861"/>
                <a:gd name="T1" fmla="*/ 0 h 971"/>
                <a:gd name="T2" fmla="*/ 0 w 2861"/>
                <a:gd name="T3" fmla="*/ 0 h 971"/>
                <a:gd name="T4" fmla="*/ 4 w 2861"/>
                <a:gd name="T5" fmla="*/ 0 h 971"/>
                <a:gd name="T6" fmla="*/ 584 w 2861"/>
                <a:gd name="T7" fmla="*/ 971 h 971"/>
                <a:gd name="T8" fmla="*/ 2861 w 2861"/>
                <a:gd name="T9" fmla="*/ 971 h 971"/>
                <a:gd name="T10" fmla="*/ 1333 w 2861"/>
                <a:gd name="T11" fmla="*/ 0 h 971"/>
              </a:gdLst>
              <a:ahLst/>
              <a:cxnLst>
                <a:cxn ang="0">
                  <a:pos x="T0" y="T1"/>
                </a:cxn>
                <a:cxn ang="0">
                  <a:pos x="T2" y="T3"/>
                </a:cxn>
                <a:cxn ang="0">
                  <a:pos x="T4" y="T5"/>
                </a:cxn>
                <a:cxn ang="0">
                  <a:pos x="T6" y="T7"/>
                </a:cxn>
                <a:cxn ang="0">
                  <a:pos x="T8" y="T9"/>
                </a:cxn>
                <a:cxn ang="0">
                  <a:pos x="T10" y="T11"/>
                </a:cxn>
              </a:cxnLst>
              <a:rect l="0" t="0" r="r" b="b"/>
              <a:pathLst>
                <a:path w="2861" h="971">
                  <a:moveTo>
                    <a:pt x="1333" y="0"/>
                  </a:moveTo>
                  <a:lnTo>
                    <a:pt x="0" y="0"/>
                  </a:lnTo>
                  <a:lnTo>
                    <a:pt x="4" y="0"/>
                  </a:lnTo>
                  <a:lnTo>
                    <a:pt x="584" y="971"/>
                  </a:lnTo>
                  <a:lnTo>
                    <a:pt x="2861" y="971"/>
                  </a:lnTo>
                  <a:lnTo>
                    <a:pt x="1333"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Inhaltsplatzhalter 4">
            <a:extLst>
              <a:ext uri="{FF2B5EF4-FFF2-40B4-BE49-F238E27FC236}">
                <a16:creationId xmlns:a16="http://schemas.microsoft.com/office/drawing/2014/main" id="{73C78CE5-E626-1B3D-4999-35A562497DBF}"/>
              </a:ext>
            </a:extLst>
          </p:cNvPr>
          <p:cNvSpPr txBox="1">
            <a:spLocks/>
          </p:cNvSpPr>
          <p:nvPr/>
        </p:nvSpPr>
        <p:spPr>
          <a:xfrm>
            <a:off x="3048491" y="3682121"/>
            <a:ext cx="1798550" cy="187743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Operational Changes </a:t>
            </a:r>
            <a:br>
              <a:rPr lang="en-US" sz="1600" b="1">
                <a:latin typeface="+mj-lt"/>
              </a:rPr>
            </a:br>
            <a:br>
              <a:rPr lang="en-US" sz="1400" b="1">
                <a:latin typeface="+mj-lt"/>
              </a:rPr>
            </a:br>
            <a:r>
              <a:rPr lang="en-US" sz="1100" u="sng">
                <a:latin typeface="Invention" panose="020B0503020008020204" pitchFamily="34" charset="0"/>
              </a:rPr>
              <a:t>Minimal changes required </a:t>
            </a:r>
            <a:r>
              <a:rPr lang="en-US" sz="1100">
                <a:latin typeface="Invention" panose="020B0503020008020204" pitchFamily="34" charset="0"/>
              </a:rPr>
              <a:t>in pharmacies already providing vaccinations; HPV often added to existing services.</a:t>
            </a:r>
          </a:p>
          <a:p>
            <a:pPr marL="0" indent="0" algn="ctr">
              <a:lnSpc>
                <a:spcPct val="100000"/>
              </a:lnSpc>
              <a:spcAft>
                <a:spcPts val="1200"/>
              </a:spcAft>
              <a:buNone/>
            </a:pPr>
            <a:endParaRPr lang="en-US" sz="1100">
              <a:latin typeface="+mn-lt"/>
            </a:endParaRPr>
          </a:p>
        </p:txBody>
      </p:sp>
      <p:sp>
        <p:nvSpPr>
          <p:cNvPr id="16" name="Inhaltsplatzhalter 4">
            <a:extLst>
              <a:ext uri="{FF2B5EF4-FFF2-40B4-BE49-F238E27FC236}">
                <a16:creationId xmlns:a16="http://schemas.microsoft.com/office/drawing/2014/main" id="{1EF1380B-70A4-53A9-F963-A22019F4B2BC}"/>
              </a:ext>
            </a:extLst>
          </p:cNvPr>
          <p:cNvSpPr txBox="1">
            <a:spLocks/>
          </p:cNvSpPr>
          <p:nvPr/>
        </p:nvSpPr>
        <p:spPr>
          <a:xfrm>
            <a:off x="5203629" y="3682121"/>
            <a:ext cx="1798550" cy="180049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Patient Eligibility</a:t>
            </a:r>
            <a:br>
              <a:rPr lang="en-US" sz="1600" b="1">
                <a:latin typeface="+mj-lt"/>
              </a:rPr>
            </a:br>
            <a:br>
              <a:rPr lang="en-US" sz="1400" b="1">
                <a:latin typeface="+mj-lt"/>
              </a:rPr>
            </a:br>
            <a:r>
              <a:rPr lang="en-US" sz="1100">
                <a:latin typeface="Invention" panose="020B0503020008020204" pitchFamily="34" charset="0"/>
              </a:rPr>
              <a:t>Confirmed through </a:t>
            </a:r>
            <a:r>
              <a:rPr lang="en-US" sz="1100" u="sng">
                <a:latin typeface="Invention" panose="020B0503020008020204" pitchFamily="34" charset="0"/>
              </a:rPr>
              <a:t>physician referrals and immunization information systems (IIS); </a:t>
            </a:r>
            <a:r>
              <a:rPr lang="en-US" sz="1100">
                <a:latin typeface="Invention" panose="020B0503020008020204" pitchFamily="34" charset="0"/>
              </a:rPr>
              <a:t>however, many noted incomplete data in these systems.</a:t>
            </a:r>
          </a:p>
          <a:p>
            <a:pPr marL="0" indent="0" algn="ctr">
              <a:lnSpc>
                <a:spcPct val="100000"/>
              </a:lnSpc>
              <a:spcAft>
                <a:spcPts val="1200"/>
              </a:spcAft>
              <a:buNone/>
            </a:pPr>
            <a:endParaRPr lang="en-US" sz="1100">
              <a:latin typeface="+mn-lt"/>
            </a:endParaRPr>
          </a:p>
        </p:txBody>
      </p:sp>
      <p:sp>
        <p:nvSpPr>
          <p:cNvPr id="19" name="Inhaltsplatzhalter 4">
            <a:extLst>
              <a:ext uri="{FF2B5EF4-FFF2-40B4-BE49-F238E27FC236}">
                <a16:creationId xmlns:a16="http://schemas.microsoft.com/office/drawing/2014/main" id="{291A2699-6197-730B-6F7E-DBFDD35EB2C5}"/>
              </a:ext>
            </a:extLst>
          </p:cNvPr>
          <p:cNvSpPr txBox="1">
            <a:spLocks/>
          </p:cNvSpPr>
          <p:nvPr/>
        </p:nvSpPr>
        <p:spPr>
          <a:xfrm>
            <a:off x="7314665" y="3657225"/>
            <a:ext cx="1798550" cy="147732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Training</a:t>
            </a:r>
            <a:br>
              <a:rPr lang="en-US" sz="1600" b="1">
                <a:latin typeface="+mj-lt"/>
              </a:rPr>
            </a:br>
            <a:br>
              <a:rPr lang="en-US" sz="1400" b="1">
                <a:latin typeface="+mj-lt"/>
              </a:rPr>
            </a:br>
            <a:r>
              <a:rPr lang="en-US" sz="1100" u="sng">
                <a:latin typeface="Invention" panose="020B0503020008020204" pitchFamily="34" charset="0"/>
              </a:rPr>
              <a:t>Limited specific training </a:t>
            </a:r>
            <a:r>
              <a:rPr lang="en-US" sz="1100">
                <a:latin typeface="Invention" panose="020B0503020008020204" pitchFamily="34" charset="0"/>
              </a:rPr>
              <a:t>for HPV vaccination; chain pharmacies used corporate materials, while independents relied on self-directed learning. </a:t>
            </a:r>
            <a:endParaRPr lang="en-US" sz="1100">
              <a:latin typeface="+mn-lt"/>
            </a:endParaRPr>
          </a:p>
        </p:txBody>
      </p:sp>
      <p:pic>
        <p:nvPicPr>
          <p:cNvPr id="32" name="Graphic 31" descr="Checkbox Checked with solid fill">
            <a:extLst>
              <a:ext uri="{FF2B5EF4-FFF2-40B4-BE49-F238E27FC236}">
                <a16:creationId xmlns:a16="http://schemas.microsoft.com/office/drawing/2014/main" id="{7DFCD9BF-8A92-90FA-AABA-3E23D76AFE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4059" y="2854390"/>
            <a:ext cx="914400" cy="914400"/>
          </a:xfrm>
          <a:prstGeom prst="rect">
            <a:avLst/>
          </a:prstGeom>
        </p:spPr>
      </p:pic>
      <p:pic>
        <p:nvPicPr>
          <p:cNvPr id="34" name="Graphic 33" descr="Scales of justice with solid fill">
            <a:extLst>
              <a:ext uri="{FF2B5EF4-FFF2-40B4-BE49-F238E27FC236}">
                <a16:creationId xmlns:a16="http://schemas.microsoft.com/office/drawing/2014/main" id="{DA0A6917-57A4-8B13-C742-96039DAAD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3260" y="2891812"/>
            <a:ext cx="714986" cy="714986"/>
          </a:xfrm>
          <a:prstGeom prst="rect">
            <a:avLst/>
          </a:prstGeom>
        </p:spPr>
      </p:pic>
      <p:pic>
        <p:nvPicPr>
          <p:cNvPr id="36" name="Graphic 35" descr="Scientific Thought outline">
            <a:extLst>
              <a:ext uri="{FF2B5EF4-FFF2-40B4-BE49-F238E27FC236}">
                <a16:creationId xmlns:a16="http://schemas.microsoft.com/office/drawing/2014/main" id="{18CB9487-309C-FA6F-422A-0B700CAC21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0007" y="2954856"/>
            <a:ext cx="661064" cy="661064"/>
          </a:xfrm>
          <a:prstGeom prst="rect">
            <a:avLst/>
          </a:prstGeom>
        </p:spPr>
      </p:pic>
      <p:grpSp>
        <p:nvGrpSpPr>
          <p:cNvPr id="55" name="Group 54">
            <a:extLst>
              <a:ext uri="{FF2B5EF4-FFF2-40B4-BE49-F238E27FC236}">
                <a16:creationId xmlns:a16="http://schemas.microsoft.com/office/drawing/2014/main" id="{8566AB32-8949-A29E-664B-7D580EC10298}"/>
              </a:ext>
            </a:extLst>
          </p:cNvPr>
          <p:cNvGrpSpPr/>
          <p:nvPr/>
        </p:nvGrpSpPr>
        <p:grpSpPr>
          <a:xfrm>
            <a:off x="1421738" y="1432854"/>
            <a:ext cx="3150505" cy="1662446"/>
            <a:chOff x="3230980" y="5062279"/>
            <a:chExt cx="2805634" cy="1460030"/>
          </a:xfrm>
        </p:grpSpPr>
        <p:sp>
          <p:nvSpPr>
            <p:cNvPr id="56" name="Freeform 66">
              <a:extLst>
                <a:ext uri="{FF2B5EF4-FFF2-40B4-BE49-F238E27FC236}">
                  <a16:creationId xmlns:a16="http://schemas.microsoft.com/office/drawing/2014/main" id="{5F801FF3-A724-0ACC-9181-A867CC09DF84}"/>
                </a:ext>
              </a:extLst>
            </p:cNvPr>
            <p:cNvSpPr>
              <a:spLocks/>
            </p:cNvSpPr>
            <p:nvPr/>
          </p:nvSpPr>
          <p:spPr bwMode="auto">
            <a:xfrm>
              <a:off x="3230980" y="5108629"/>
              <a:ext cx="2805634" cy="1413680"/>
            </a:xfrm>
            <a:custGeom>
              <a:avLst/>
              <a:gdLst>
                <a:gd name="T0" fmla="*/ 1095 w 1095"/>
                <a:gd name="T1" fmla="*/ 117 h 552"/>
                <a:gd name="T2" fmla="*/ 979 w 1095"/>
                <a:gd name="T3" fmla="*/ 0 h 552"/>
                <a:gd name="T4" fmla="*/ 117 w 1095"/>
                <a:gd name="T5" fmla="*/ 0 h 552"/>
                <a:gd name="T6" fmla="*/ 0 w 1095"/>
                <a:gd name="T7" fmla="*/ 117 h 552"/>
                <a:gd name="T8" fmla="*/ 0 w 1095"/>
                <a:gd name="T9" fmla="*/ 295 h 552"/>
                <a:gd name="T10" fmla="*/ 117 w 1095"/>
                <a:gd name="T11" fmla="*/ 412 h 552"/>
                <a:gd name="T12" fmla="*/ 898 w 1095"/>
                <a:gd name="T13" fmla="*/ 412 h 552"/>
                <a:gd name="T14" fmla="*/ 946 w 1095"/>
                <a:gd name="T15" fmla="*/ 412 h 552"/>
                <a:gd name="T16" fmla="*/ 1095 w 1095"/>
                <a:gd name="T17" fmla="*/ 552 h 552"/>
                <a:gd name="T18" fmla="*/ 1095 w 1095"/>
                <a:gd name="T19" fmla="*/ 306 h 552"/>
                <a:gd name="T20" fmla="*/ 1095 w 1095"/>
                <a:gd name="T21" fmla="*/ 306 h 552"/>
                <a:gd name="T22" fmla="*/ 1095 w 1095"/>
                <a:gd name="T23" fmla="*/ 295 h 552"/>
                <a:gd name="T24" fmla="*/ 1095 w 1095"/>
                <a:gd name="T25" fmla="*/ 11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5" h="552">
                  <a:moveTo>
                    <a:pt x="1095" y="117"/>
                  </a:moveTo>
                  <a:cubicBezTo>
                    <a:pt x="1095" y="52"/>
                    <a:pt x="1043" y="0"/>
                    <a:pt x="979" y="0"/>
                  </a:cubicBezTo>
                  <a:cubicBezTo>
                    <a:pt x="117" y="0"/>
                    <a:pt x="117" y="0"/>
                    <a:pt x="117" y="0"/>
                  </a:cubicBezTo>
                  <a:cubicBezTo>
                    <a:pt x="52" y="0"/>
                    <a:pt x="0" y="52"/>
                    <a:pt x="0" y="117"/>
                  </a:cubicBezTo>
                  <a:cubicBezTo>
                    <a:pt x="0" y="295"/>
                    <a:pt x="0" y="295"/>
                    <a:pt x="0" y="295"/>
                  </a:cubicBezTo>
                  <a:cubicBezTo>
                    <a:pt x="0" y="359"/>
                    <a:pt x="52" y="412"/>
                    <a:pt x="117" y="412"/>
                  </a:cubicBezTo>
                  <a:cubicBezTo>
                    <a:pt x="898" y="412"/>
                    <a:pt x="898" y="412"/>
                    <a:pt x="898" y="412"/>
                  </a:cubicBezTo>
                  <a:cubicBezTo>
                    <a:pt x="946" y="412"/>
                    <a:pt x="946" y="412"/>
                    <a:pt x="946" y="412"/>
                  </a:cubicBezTo>
                  <a:cubicBezTo>
                    <a:pt x="1025" y="412"/>
                    <a:pt x="1090" y="474"/>
                    <a:pt x="1095" y="552"/>
                  </a:cubicBezTo>
                  <a:cubicBezTo>
                    <a:pt x="1095" y="306"/>
                    <a:pt x="1095" y="306"/>
                    <a:pt x="1095" y="306"/>
                  </a:cubicBezTo>
                  <a:cubicBezTo>
                    <a:pt x="1095" y="306"/>
                    <a:pt x="1095" y="306"/>
                    <a:pt x="1095" y="306"/>
                  </a:cubicBezTo>
                  <a:cubicBezTo>
                    <a:pt x="1095" y="302"/>
                    <a:pt x="1095" y="299"/>
                    <a:pt x="1095" y="295"/>
                  </a:cubicBezTo>
                  <a:lnTo>
                    <a:pt x="1095" y="1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7">
              <a:extLst>
                <a:ext uri="{FF2B5EF4-FFF2-40B4-BE49-F238E27FC236}">
                  <a16:creationId xmlns:a16="http://schemas.microsoft.com/office/drawing/2014/main" id="{3F8C73E6-4B73-AA80-88CF-BFEBF62750BB}"/>
                </a:ext>
              </a:extLst>
            </p:cNvPr>
            <p:cNvSpPr>
              <a:spLocks/>
            </p:cNvSpPr>
            <p:nvPr/>
          </p:nvSpPr>
          <p:spPr bwMode="auto">
            <a:xfrm>
              <a:off x="3230980" y="5062279"/>
              <a:ext cx="2805634" cy="1412232"/>
            </a:xfrm>
            <a:custGeom>
              <a:avLst/>
              <a:gdLst>
                <a:gd name="T0" fmla="*/ 1095 w 1095"/>
                <a:gd name="T1" fmla="*/ 116 h 551"/>
                <a:gd name="T2" fmla="*/ 979 w 1095"/>
                <a:gd name="T3" fmla="*/ 0 h 551"/>
                <a:gd name="T4" fmla="*/ 117 w 1095"/>
                <a:gd name="T5" fmla="*/ 0 h 551"/>
                <a:gd name="T6" fmla="*/ 0 w 1095"/>
                <a:gd name="T7" fmla="*/ 116 h 551"/>
                <a:gd name="T8" fmla="*/ 0 w 1095"/>
                <a:gd name="T9" fmla="*/ 294 h 551"/>
                <a:gd name="T10" fmla="*/ 117 w 1095"/>
                <a:gd name="T11" fmla="*/ 411 h 551"/>
                <a:gd name="T12" fmla="*/ 898 w 1095"/>
                <a:gd name="T13" fmla="*/ 411 h 551"/>
                <a:gd name="T14" fmla="*/ 946 w 1095"/>
                <a:gd name="T15" fmla="*/ 411 h 551"/>
                <a:gd name="T16" fmla="*/ 1095 w 1095"/>
                <a:gd name="T17" fmla="*/ 551 h 551"/>
                <a:gd name="T18" fmla="*/ 1095 w 1095"/>
                <a:gd name="T19" fmla="*/ 306 h 551"/>
                <a:gd name="T20" fmla="*/ 1095 w 1095"/>
                <a:gd name="T21" fmla="*/ 306 h 551"/>
                <a:gd name="T22" fmla="*/ 1095 w 1095"/>
                <a:gd name="T23" fmla="*/ 294 h 551"/>
                <a:gd name="T24" fmla="*/ 1095 w 1095"/>
                <a:gd name="T25" fmla="*/ 11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5" h="551">
                  <a:moveTo>
                    <a:pt x="1095" y="116"/>
                  </a:moveTo>
                  <a:cubicBezTo>
                    <a:pt x="1095" y="52"/>
                    <a:pt x="1043" y="0"/>
                    <a:pt x="979" y="0"/>
                  </a:cubicBezTo>
                  <a:cubicBezTo>
                    <a:pt x="117" y="0"/>
                    <a:pt x="117" y="0"/>
                    <a:pt x="117" y="0"/>
                  </a:cubicBezTo>
                  <a:cubicBezTo>
                    <a:pt x="52" y="0"/>
                    <a:pt x="0" y="52"/>
                    <a:pt x="0" y="116"/>
                  </a:cubicBezTo>
                  <a:cubicBezTo>
                    <a:pt x="0" y="294"/>
                    <a:pt x="0" y="294"/>
                    <a:pt x="0" y="294"/>
                  </a:cubicBezTo>
                  <a:cubicBezTo>
                    <a:pt x="0" y="359"/>
                    <a:pt x="52" y="411"/>
                    <a:pt x="117" y="411"/>
                  </a:cubicBezTo>
                  <a:cubicBezTo>
                    <a:pt x="898" y="411"/>
                    <a:pt x="898" y="411"/>
                    <a:pt x="898" y="411"/>
                  </a:cubicBezTo>
                  <a:cubicBezTo>
                    <a:pt x="946" y="411"/>
                    <a:pt x="946" y="411"/>
                    <a:pt x="946" y="411"/>
                  </a:cubicBezTo>
                  <a:cubicBezTo>
                    <a:pt x="1025" y="411"/>
                    <a:pt x="1090" y="473"/>
                    <a:pt x="1095" y="551"/>
                  </a:cubicBezTo>
                  <a:cubicBezTo>
                    <a:pt x="1095" y="306"/>
                    <a:pt x="1095" y="306"/>
                    <a:pt x="1095" y="306"/>
                  </a:cubicBezTo>
                  <a:cubicBezTo>
                    <a:pt x="1095" y="306"/>
                    <a:pt x="1095" y="306"/>
                    <a:pt x="1095" y="306"/>
                  </a:cubicBezTo>
                  <a:cubicBezTo>
                    <a:pt x="1095" y="302"/>
                    <a:pt x="1095" y="298"/>
                    <a:pt x="1095" y="294"/>
                  </a:cubicBezTo>
                  <a:lnTo>
                    <a:pt x="1095" y="1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5" name="TextBox 74">
            <a:extLst>
              <a:ext uri="{FF2B5EF4-FFF2-40B4-BE49-F238E27FC236}">
                <a16:creationId xmlns:a16="http://schemas.microsoft.com/office/drawing/2014/main" id="{203663C0-E807-5278-01E0-A949FF6D5B20}"/>
              </a:ext>
            </a:extLst>
          </p:cNvPr>
          <p:cNvSpPr txBox="1"/>
          <p:nvPr/>
        </p:nvSpPr>
        <p:spPr>
          <a:xfrm>
            <a:off x="1054102" y="1408725"/>
            <a:ext cx="3602933" cy="1269322"/>
          </a:xfrm>
          <a:prstGeom prst="rect">
            <a:avLst/>
          </a:prstGeom>
          <a:noFill/>
        </p:spPr>
        <p:txBody>
          <a:bodyPr wrap="square">
            <a:spAutoFit/>
          </a:bodyPr>
          <a:lstStyle/>
          <a:p>
            <a:pPr marL="457200" marR="457200">
              <a:lnSpc>
                <a:spcPct val="107000"/>
              </a:lnSpc>
              <a:spcBef>
                <a:spcPts val="0"/>
              </a:spcBef>
              <a:spcAft>
                <a:spcPts val="800"/>
              </a:spcAft>
            </a:pPr>
            <a:r>
              <a:rPr lang="en-US" sz="1200" i="1">
                <a:solidFill>
                  <a:schemeClr val="bg1"/>
                </a:solidFill>
                <a:effectLst/>
                <a:latin typeface="Calibri" panose="020F0502020204030204" pitchFamily="34" charset="0"/>
                <a:ea typeface="Calibri" panose="020F0502020204030204" pitchFamily="34" charset="0"/>
                <a:cs typeface="Arial" panose="020B0604020202020204" pitchFamily="34" charset="0"/>
              </a:rPr>
              <a:t>It was a blip on our radar really. We were already doing a lot of vaccines, and so storing HPV would be like storing any other vaccine… it didn't affect our workflow at all</a:t>
            </a:r>
            <a:r>
              <a:rPr lang="en-US" sz="120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en-US" sz="1200">
                <a:solidFill>
                  <a:schemeClr val="bg1"/>
                </a:solidFill>
                <a:effectLst/>
                <a:latin typeface="Calibri" panose="020F0502020204030204" pitchFamily="34" charset="0"/>
                <a:ea typeface="Times New Roman" panose="02020603050405020304" pitchFamily="18" charset="0"/>
                <a:cs typeface="Arial" panose="020B0604020202020204" pitchFamily="34" charset="0"/>
              </a:rPr>
              <a:t>(US, Virginia, urban, ind.)</a:t>
            </a:r>
            <a:endParaRPr lang="en-US" sz="12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C37A65D3-6642-4BB4-C382-2275B1E1BBF6}"/>
              </a:ext>
            </a:extLst>
          </p:cNvPr>
          <p:cNvGrpSpPr/>
          <p:nvPr/>
        </p:nvGrpSpPr>
        <p:grpSpPr>
          <a:xfrm>
            <a:off x="8969714" y="1435786"/>
            <a:ext cx="2911166" cy="1387737"/>
            <a:chOff x="6036614" y="3497960"/>
            <a:chExt cx="2662238" cy="1335466"/>
          </a:xfrm>
        </p:grpSpPr>
        <p:sp>
          <p:nvSpPr>
            <p:cNvPr id="83" name="Freeform 70">
              <a:extLst>
                <a:ext uri="{FF2B5EF4-FFF2-40B4-BE49-F238E27FC236}">
                  <a16:creationId xmlns:a16="http://schemas.microsoft.com/office/drawing/2014/main" id="{8A1B6DF1-FC03-B927-DB4D-3A790E28697B}"/>
                </a:ext>
              </a:extLst>
            </p:cNvPr>
            <p:cNvSpPr>
              <a:spLocks/>
            </p:cNvSpPr>
            <p:nvPr/>
          </p:nvSpPr>
          <p:spPr bwMode="auto">
            <a:xfrm>
              <a:off x="6036614" y="3539966"/>
              <a:ext cx="2662238" cy="1293460"/>
            </a:xfrm>
            <a:custGeom>
              <a:avLst/>
              <a:gdLst>
                <a:gd name="T0" fmla="*/ 0 w 1039"/>
                <a:gd name="T1" fmla="*/ 107 h 505"/>
                <a:gd name="T2" fmla="*/ 108 w 1039"/>
                <a:gd name="T3" fmla="*/ 0 h 505"/>
                <a:gd name="T4" fmla="*/ 932 w 1039"/>
                <a:gd name="T5" fmla="*/ 0 h 505"/>
                <a:gd name="T6" fmla="*/ 1039 w 1039"/>
                <a:gd name="T7" fmla="*/ 107 h 505"/>
                <a:gd name="T8" fmla="*/ 1039 w 1039"/>
                <a:gd name="T9" fmla="*/ 270 h 505"/>
                <a:gd name="T10" fmla="*/ 932 w 1039"/>
                <a:gd name="T11" fmla="*/ 377 h 505"/>
                <a:gd name="T12" fmla="*/ 182 w 1039"/>
                <a:gd name="T13" fmla="*/ 377 h 505"/>
                <a:gd name="T14" fmla="*/ 138 w 1039"/>
                <a:gd name="T15" fmla="*/ 377 h 505"/>
                <a:gd name="T16" fmla="*/ 0 w 1039"/>
                <a:gd name="T17" fmla="*/ 505 h 505"/>
                <a:gd name="T18" fmla="*/ 0 w 1039"/>
                <a:gd name="T19" fmla="*/ 280 h 505"/>
                <a:gd name="T20" fmla="*/ 1 w 1039"/>
                <a:gd name="T21" fmla="*/ 280 h 505"/>
                <a:gd name="T22" fmla="*/ 0 w 1039"/>
                <a:gd name="T23" fmla="*/ 270 h 505"/>
                <a:gd name="T24" fmla="*/ 0 w 1039"/>
                <a:gd name="T25" fmla="*/ 10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505">
                  <a:moveTo>
                    <a:pt x="0" y="107"/>
                  </a:moveTo>
                  <a:cubicBezTo>
                    <a:pt x="0" y="48"/>
                    <a:pt x="48" y="0"/>
                    <a:pt x="108" y="0"/>
                  </a:cubicBezTo>
                  <a:cubicBezTo>
                    <a:pt x="932" y="0"/>
                    <a:pt x="932" y="0"/>
                    <a:pt x="932" y="0"/>
                  </a:cubicBezTo>
                  <a:cubicBezTo>
                    <a:pt x="991" y="0"/>
                    <a:pt x="1039" y="48"/>
                    <a:pt x="1039" y="107"/>
                  </a:cubicBezTo>
                  <a:cubicBezTo>
                    <a:pt x="1039" y="270"/>
                    <a:pt x="1039" y="270"/>
                    <a:pt x="1039" y="270"/>
                  </a:cubicBezTo>
                  <a:cubicBezTo>
                    <a:pt x="1039" y="329"/>
                    <a:pt x="991" y="377"/>
                    <a:pt x="932" y="377"/>
                  </a:cubicBezTo>
                  <a:cubicBezTo>
                    <a:pt x="182" y="377"/>
                    <a:pt x="182" y="377"/>
                    <a:pt x="182" y="377"/>
                  </a:cubicBezTo>
                  <a:cubicBezTo>
                    <a:pt x="138" y="377"/>
                    <a:pt x="138" y="377"/>
                    <a:pt x="138" y="377"/>
                  </a:cubicBezTo>
                  <a:cubicBezTo>
                    <a:pt x="65" y="377"/>
                    <a:pt x="5" y="434"/>
                    <a:pt x="0" y="505"/>
                  </a:cubicBezTo>
                  <a:cubicBezTo>
                    <a:pt x="0" y="280"/>
                    <a:pt x="0" y="280"/>
                    <a:pt x="0" y="280"/>
                  </a:cubicBezTo>
                  <a:cubicBezTo>
                    <a:pt x="1" y="280"/>
                    <a:pt x="1" y="280"/>
                    <a:pt x="1" y="280"/>
                  </a:cubicBezTo>
                  <a:cubicBezTo>
                    <a:pt x="1" y="277"/>
                    <a:pt x="0" y="273"/>
                    <a:pt x="0" y="270"/>
                  </a:cubicBezTo>
                  <a:lnTo>
                    <a:pt x="0" y="10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1">
              <a:extLst>
                <a:ext uri="{FF2B5EF4-FFF2-40B4-BE49-F238E27FC236}">
                  <a16:creationId xmlns:a16="http://schemas.microsoft.com/office/drawing/2014/main" id="{54B5D83D-5673-C5F6-FAE9-542E35B7C4D4}"/>
                </a:ext>
              </a:extLst>
            </p:cNvPr>
            <p:cNvSpPr>
              <a:spLocks/>
            </p:cNvSpPr>
            <p:nvPr/>
          </p:nvSpPr>
          <p:spPr bwMode="auto">
            <a:xfrm>
              <a:off x="6036614" y="3497960"/>
              <a:ext cx="2662238" cy="1294908"/>
            </a:xfrm>
            <a:custGeom>
              <a:avLst/>
              <a:gdLst>
                <a:gd name="T0" fmla="*/ 0 w 1039"/>
                <a:gd name="T1" fmla="*/ 107 h 505"/>
                <a:gd name="T2" fmla="*/ 108 w 1039"/>
                <a:gd name="T3" fmla="*/ 0 h 505"/>
                <a:gd name="T4" fmla="*/ 932 w 1039"/>
                <a:gd name="T5" fmla="*/ 0 h 505"/>
                <a:gd name="T6" fmla="*/ 1039 w 1039"/>
                <a:gd name="T7" fmla="*/ 107 h 505"/>
                <a:gd name="T8" fmla="*/ 1039 w 1039"/>
                <a:gd name="T9" fmla="*/ 270 h 505"/>
                <a:gd name="T10" fmla="*/ 932 w 1039"/>
                <a:gd name="T11" fmla="*/ 377 h 505"/>
                <a:gd name="T12" fmla="*/ 182 w 1039"/>
                <a:gd name="T13" fmla="*/ 377 h 505"/>
                <a:gd name="T14" fmla="*/ 138 w 1039"/>
                <a:gd name="T15" fmla="*/ 377 h 505"/>
                <a:gd name="T16" fmla="*/ 0 w 1039"/>
                <a:gd name="T17" fmla="*/ 505 h 505"/>
                <a:gd name="T18" fmla="*/ 0 w 1039"/>
                <a:gd name="T19" fmla="*/ 280 h 505"/>
                <a:gd name="T20" fmla="*/ 1 w 1039"/>
                <a:gd name="T21" fmla="*/ 280 h 505"/>
                <a:gd name="T22" fmla="*/ 0 w 1039"/>
                <a:gd name="T23" fmla="*/ 270 h 505"/>
                <a:gd name="T24" fmla="*/ 0 w 1039"/>
                <a:gd name="T25" fmla="*/ 10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505">
                  <a:moveTo>
                    <a:pt x="0" y="107"/>
                  </a:moveTo>
                  <a:cubicBezTo>
                    <a:pt x="0" y="48"/>
                    <a:pt x="48" y="0"/>
                    <a:pt x="108" y="0"/>
                  </a:cubicBezTo>
                  <a:cubicBezTo>
                    <a:pt x="932" y="0"/>
                    <a:pt x="932" y="0"/>
                    <a:pt x="932" y="0"/>
                  </a:cubicBezTo>
                  <a:cubicBezTo>
                    <a:pt x="991" y="0"/>
                    <a:pt x="1039" y="48"/>
                    <a:pt x="1039" y="107"/>
                  </a:cubicBezTo>
                  <a:cubicBezTo>
                    <a:pt x="1039" y="270"/>
                    <a:pt x="1039" y="270"/>
                    <a:pt x="1039" y="270"/>
                  </a:cubicBezTo>
                  <a:cubicBezTo>
                    <a:pt x="1039" y="329"/>
                    <a:pt x="991" y="377"/>
                    <a:pt x="932" y="377"/>
                  </a:cubicBezTo>
                  <a:cubicBezTo>
                    <a:pt x="182" y="377"/>
                    <a:pt x="182" y="377"/>
                    <a:pt x="182" y="377"/>
                  </a:cubicBezTo>
                  <a:cubicBezTo>
                    <a:pt x="138" y="377"/>
                    <a:pt x="138" y="377"/>
                    <a:pt x="138" y="377"/>
                  </a:cubicBezTo>
                  <a:cubicBezTo>
                    <a:pt x="65" y="377"/>
                    <a:pt x="5" y="434"/>
                    <a:pt x="0" y="505"/>
                  </a:cubicBezTo>
                  <a:cubicBezTo>
                    <a:pt x="0" y="280"/>
                    <a:pt x="0" y="280"/>
                    <a:pt x="0" y="280"/>
                  </a:cubicBezTo>
                  <a:cubicBezTo>
                    <a:pt x="1" y="280"/>
                    <a:pt x="1" y="280"/>
                    <a:pt x="1" y="280"/>
                  </a:cubicBezTo>
                  <a:cubicBezTo>
                    <a:pt x="1" y="277"/>
                    <a:pt x="0" y="273"/>
                    <a:pt x="0" y="270"/>
                  </a:cubicBezTo>
                  <a:lnTo>
                    <a:pt x="0" y="10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6D334BA9-27CD-C1A2-5269-F0DD5E9AA22F}"/>
              </a:ext>
            </a:extLst>
          </p:cNvPr>
          <p:cNvSpPr txBox="1"/>
          <p:nvPr/>
        </p:nvSpPr>
        <p:spPr>
          <a:xfrm>
            <a:off x="9163994" y="1500654"/>
            <a:ext cx="2777067" cy="1015663"/>
          </a:xfrm>
          <a:prstGeom prst="rect">
            <a:avLst/>
          </a:prstGeom>
          <a:noFill/>
        </p:spPr>
        <p:txBody>
          <a:bodyPr wrap="none" lIns="0" tIns="0" rIns="0" bIns="0" rtlCol="0" anchor="t">
            <a:noAutofit/>
          </a:bodyPr>
          <a:lstStyle/>
          <a:p>
            <a:r>
              <a:rPr lang="en-US" sz="1200" i="1">
                <a:solidFill>
                  <a:schemeClr val="bg1"/>
                </a:solidFill>
                <a:latin typeface="Calibri"/>
                <a:ea typeface="Times New Roman" panose="02020603050405020304" pitchFamily="18" charset="0"/>
                <a:cs typeface="Arial"/>
              </a:rPr>
              <a:t>It i</a:t>
            </a:r>
            <a:r>
              <a:rPr lang="en-US" sz="1200" i="1">
                <a:solidFill>
                  <a:schemeClr val="bg1"/>
                </a:solidFill>
                <a:effectLst/>
                <a:latin typeface="Calibri"/>
                <a:ea typeface="Times New Roman" panose="02020603050405020304" pitchFamily="18" charset="0"/>
                <a:cs typeface="Arial"/>
              </a:rPr>
              <a:t>sn't necessarily training or education, it’s</a:t>
            </a:r>
          </a:p>
          <a:p>
            <a:r>
              <a:rPr lang="en-US" sz="1200" i="1">
                <a:solidFill>
                  <a:schemeClr val="bg1"/>
                </a:solidFill>
                <a:effectLst/>
                <a:latin typeface="Calibri"/>
                <a:ea typeface="Times New Roman" panose="02020603050405020304" pitchFamily="18" charset="0"/>
                <a:cs typeface="Arial"/>
              </a:rPr>
              <a:t> just kind of . . . how do we become a little </a:t>
            </a:r>
          </a:p>
          <a:p>
            <a:r>
              <a:rPr lang="en-US" sz="1200" i="1">
                <a:solidFill>
                  <a:schemeClr val="bg1"/>
                </a:solidFill>
                <a:effectLst/>
                <a:latin typeface="Calibri"/>
                <a:ea typeface="Times New Roman" panose="02020603050405020304" pitchFamily="18" charset="0"/>
                <a:cs typeface="Arial"/>
              </a:rPr>
              <a:t>more proactive and engaging about this </a:t>
            </a:r>
          </a:p>
          <a:p>
            <a:r>
              <a:rPr lang="en-US" sz="1200" i="1">
                <a:solidFill>
                  <a:schemeClr val="bg1"/>
                </a:solidFill>
                <a:effectLst/>
                <a:latin typeface="Calibri"/>
                <a:ea typeface="Times New Roman" panose="02020603050405020304" pitchFamily="18" charset="0"/>
                <a:cs typeface="Arial"/>
              </a:rPr>
              <a:t>vaccine as opposed to reactive .”</a:t>
            </a:r>
            <a:r>
              <a:rPr lang="en-US" sz="1200">
                <a:solidFill>
                  <a:schemeClr val="bg1"/>
                </a:solidFill>
                <a:effectLst/>
                <a:latin typeface="Calibri"/>
                <a:ea typeface="Times New Roman" panose="02020603050405020304" pitchFamily="18" charset="0"/>
                <a:cs typeface="Arial"/>
              </a:rPr>
              <a:t> (US, Ohio, </a:t>
            </a:r>
          </a:p>
          <a:p>
            <a:r>
              <a:rPr lang="en-US" sz="1200">
                <a:solidFill>
                  <a:schemeClr val="bg1"/>
                </a:solidFill>
                <a:effectLst/>
                <a:latin typeface="Calibri"/>
                <a:ea typeface="Times New Roman" panose="02020603050405020304" pitchFamily="18" charset="0"/>
                <a:cs typeface="Arial"/>
              </a:rPr>
              <a:t>rural, </a:t>
            </a:r>
            <a:r>
              <a:rPr lang="en-US" sz="1200">
                <a:solidFill>
                  <a:schemeClr val="bg1"/>
                </a:solidFill>
                <a:latin typeface="Calibri"/>
                <a:ea typeface="Times New Roman" panose="02020603050405020304" pitchFamily="18" charset="0"/>
                <a:cs typeface="Arial"/>
              </a:rPr>
              <a:t>pharmacy</a:t>
            </a:r>
            <a:r>
              <a:rPr lang="en-US" sz="1200">
                <a:solidFill>
                  <a:schemeClr val="bg1"/>
                </a:solidFill>
                <a:effectLst/>
                <a:latin typeface="Calibri"/>
                <a:ea typeface="Times New Roman" panose="02020603050405020304" pitchFamily="18" charset="0"/>
                <a:cs typeface="Arial"/>
              </a:rPr>
              <a:t> manager, chain) </a:t>
            </a:r>
            <a:endParaRPr lang="en-US" sz="1200">
              <a:solidFill>
                <a:schemeClr val="bg1"/>
              </a:solidFill>
              <a:latin typeface="Calibri"/>
              <a:cs typeface="Arial"/>
            </a:endParaRPr>
          </a:p>
        </p:txBody>
      </p:sp>
    </p:spTree>
    <p:extLst>
      <p:ext uri="{BB962C8B-B14F-4D97-AF65-F5344CB8AC3E}">
        <p14:creationId xmlns:p14="http://schemas.microsoft.com/office/powerpoint/2010/main" val="221215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a:effectLst/>
                <a:latin typeface="Invention" panose="020B0503020008020204" pitchFamily="34" charset="0"/>
              </a:rPr>
              <a:t>Results</a:t>
            </a:r>
            <a:endParaRPr lang="en-US"/>
          </a:p>
        </p:txBody>
      </p:sp>
      <p:grpSp>
        <p:nvGrpSpPr>
          <p:cNvPr id="39" name="Group 38"/>
          <p:cNvGrpSpPr/>
          <p:nvPr/>
        </p:nvGrpSpPr>
        <p:grpSpPr>
          <a:xfrm>
            <a:off x="5739478" y="3474320"/>
            <a:ext cx="593441" cy="619294"/>
            <a:chOff x="2585644" y="4291013"/>
            <a:chExt cx="446481" cy="465932"/>
          </a:xfrm>
          <a:solidFill>
            <a:schemeClr val="bg1"/>
          </a:solidFill>
        </p:grpSpPr>
        <p:sp>
          <p:nvSpPr>
            <p:cNvPr id="4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4"/>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3479148" y="3474320"/>
            <a:ext cx="477900" cy="702942"/>
            <a:chOff x="9209088" y="5059363"/>
            <a:chExt cx="300038" cy="441324"/>
          </a:xfrm>
          <a:solidFill>
            <a:schemeClr val="bg1"/>
          </a:solidFill>
        </p:grpSpPr>
        <p:sp>
          <p:nvSpPr>
            <p:cNvPr id="4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49547" y="5711553"/>
            <a:ext cx="4134533" cy="488765"/>
            <a:chOff x="-293236" y="2246429"/>
            <a:chExt cx="4134533" cy="488765"/>
          </a:xfrm>
        </p:grpSpPr>
        <p:sp>
          <p:nvSpPr>
            <p:cNvPr id="61" name="Inhaltsplatzhalter 4"/>
            <p:cNvSpPr txBox="1">
              <a:spLocks/>
            </p:cNvSpPr>
            <p:nvPr/>
          </p:nvSpPr>
          <p:spPr>
            <a:xfrm>
              <a:off x="-293236" y="224642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tx1"/>
                  </a:solidFill>
                  <a:latin typeface="+mj-lt"/>
                </a:rPr>
                <a:t>Outer Setting</a:t>
              </a:r>
              <a:endParaRPr lang="en-US" sz="2000" b="1">
                <a:solidFill>
                  <a:schemeClr val="tx1"/>
                </a:solidFill>
                <a:latin typeface="+mn-lt"/>
              </a:endParaRPr>
            </a:p>
          </p:txBody>
        </p:sp>
        <p:sp>
          <p:nvSpPr>
            <p:cNvPr id="6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sp>
        <p:nvSpPr>
          <p:cNvPr id="65" name="Inhaltsplatzhalter 4"/>
          <p:cNvSpPr txBox="1">
            <a:spLocks/>
          </p:cNvSpPr>
          <p:nvPr/>
        </p:nvSpPr>
        <p:spPr>
          <a:xfrm>
            <a:off x="7372958"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68" name="Inhaltsplatzhalter 4"/>
          <p:cNvSpPr txBox="1">
            <a:spLocks/>
          </p:cNvSpPr>
          <p:nvPr/>
        </p:nvSpPr>
        <p:spPr>
          <a:xfrm>
            <a:off x="9676855"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4" name="TextBox 3">
            <a:extLst>
              <a:ext uri="{FF2B5EF4-FFF2-40B4-BE49-F238E27FC236}">
                <a16:creationId xmlns:a16="http://schemas.microsoft.com/office/drawing/2014/main" id="{008F1FA7-20CD-7882-7C3E-4FAAE98963F1}"/>
              </a:ext>
            </a:extLst>
          </p:cNvPr>
          <p:cNvSpPr txBox="1"/>
          <p:nvPr/>
        </p:nvSpPr>
        <p:spPr>
          <a:xfrm>
            <a:off x="375031" y="1069949"/>
            <a:ext cx="11751196" cy="338554"/>
          </a:xfrm>
          <a:prstGeom prst="rect">
            <a:avLst/>
          </a:prstGeom>
          <a:noFill/>
        </p:spPr>
        <p:txBody>
          <a:bodyPr wrap="square">
            <a:spAutoFit/>
          </a:bodyPr>
          <a:lstStyle/>
          <a:p>
            <a:r>
              <a:rPr lang="en-US" sz="1600" b="1" i="0">
                <a:solidFill>
                  <a:schemeClr val="accent1"/>
                </a:solidFill>
                <a:effectLst/>
                <a:latin typeface="Invention" panose="020B0503020008020204" pitchFamily="34" charset="0"/>
              </a:rPr>
              <a:t>Outer Setting: </a:t>
            </a:r>
            <a:r>
              <a:rPr lang="en-US" sz="1600" b="0" i="0">
                <a:solidFill>
                  <a:schemeClr val="accent1"/>
                </a:solidFill>
                <a:effectLst/>
                <a:latin typeface="Invention" panose="020B0503020008020204" pitchFamily="34" charset="0"/>
              </a:rPr>
              <a:t>Policies and laws, values/beliefs, systemic conditions, partnership, financing </a:t>
            </a:r>
            <a:r>
              <a:rPr lang="en-US" sz="1200" b="0" i="0">
                <a:solidFill>
                  <a:schemeClr val="accent1"/>
                </a:solidFill>
                <a:effectLst/>
                <a:latin typeface="Invention" panose="020B0503020008020204" pitchFamily="34" charset="0"/>
              </a:rPr>
              <a:t>(Damschroder et al, 2009) </a:t>
            </a:r>
            <a:endParaRPr lang="en-US" sz="1200">
              <a:solidFill>
                <a:schemeClr val="accent1"/>
              </a:solidFill>
            </a:endParaRPr>
          </a:p>
        </p:txBody>
      </p:sp>
      <p:grpSp>
        <p:nvGrpSpPr>
          <p:cNvPr id="22" name="Group 21">
            <a:extLst>
              <a:ext uri="{FF2B5EF4-FFF2-40B4-BE49-F238E27FC236}">
                <a16:creationId xmlns:a16="http://schemas.microsoft.com/office/drawing/2014/main" id="{F78E99C6-6A0E-E0A0-4DF0-99B3B27899DF}"/>
              </a:ext>
            </a:extLst>
          </p:cNvPr>
          <p:cNvGrpSpPr/>
          <p:nvPr/>
        </p:nvGrpSpPr>
        <p:grpSpPr>
          <a:xfrm>
            <a:off x="777719" y="3606959"/>
            <a:ext cx="555625" cy="555625"/>
            <a:chOff x="654050" y="1917700"/>
            <a:chExt cx="555625" cy="555625"/>
          </a:xfrm>
          <a:solidFill>
            <a:srgbClr val="FFFFFF"/>
          </a:solidFill>
        </p:grpSpPr>
        <p:sp>
          <p:nvSpPr>
            <p:cNvPr id="25" name="Freeform 81">
              <a:extLst>
                <a:ext uri="{FF2B5EF4-FFF2-40B4-BE49-F238E27FC236}">
                  <a16:creationId xmlns:a16="http://schemas.microsoft.com/office/drawing/2014/main" id="{793051E6-78B7-2BB6-FA12-C7DF9F4F0BA5}"/>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2">
              <a:extLst>
                <a:ext uri="{FF2B5EF4-FFF2-40B4-BE49-F238E27FC236}">
                  <a16:creationId xmlns:a16="http://schemas.microsoft.com/office/drawing/2014/main" id="{C2229C53-9D3E-48A6-86D6-94428FE4298C}"/>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a:extLst>
                <a:ext uri="{FF2B5EF4-FFF2-40B4-BE49-F238E27FC236}">
                  <a16:creationId xmlns:a16="http://schemas.microsoft.com/office/drawing/2014/main" id="{911655D2-02F5-7750-B072-903D5608CEF9}"/>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7">
            <a:extLst>
              <a:ext uri="{FF2B5EF4-FFF2-40B4-BE49-F238E27FC236}">
                <a16:creationId xmlns:a16="http://schemas.microsoft.com/office/drawing/2014/main" id="{B25CDFFC-9B09-730C-FEF1-8DEADF382AC2}"/>
              </a:ext>
            </a:extLst>
          </p:cNvPr>
          <p:cNvSpPr>
            <a:spLocks noEditPoints="1"/>
          </p:cNvSpPr>
          <p:nvPr/>
        </p:nvSpPr>
        <p:spPr bwMode="auto">
          <a:xfrm>
            <a:off x="8218610" y="3459500"/>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CCE33877-B331-0C8F-1773-D0B8CABA5B8A}"/>
              </a:ext>
            </a:extLst>
          </p:cNvPr>
          <p:cNvGrpSpPr/>
          <p:nvPr/>
        </p:nvGrpSpPr>
        <p:grpSpPr>
          <a:xfrm>
            <a:off x="10377476" y="3492075"/>
            <a:ext cx="618874" cy="620640"/>
            <a:chOff x="7216775" y="2687638"/>
            <a:chExt cx="555625" cy="557212"/>
          </a:xfrm>
          <a:solidFill>
            <a:srgbClr val="FFFFFF"/>
          </a:solidFill>
        </p:grpSpPr>
        <p:sp>
          <p:nvSpPr>
            <p:cNvPr id="71" name="Freeform 123">
              <a:extLst>
                <a:ext uri="{FF2B5EF4-FFF2-40B4-BE49-F238E27FC236}">
                  <a16:creationId xmlns:a16="http://schemas.microsoft.com/office/drawing/2014/main" id="{188E23C6-4924-1ED0-5F3C-44120DBF9F6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4">
              <a:extLst>
                <a:ext uri="{FF2B5EF4-FFF2-40B4-BE49-F238E27FC236}">
                  <a16:creationId xmlns:a16="http://schemas.microsoft.com/office/drawing/2014/main" id="{A73E1A1D-5901-7261-8DC8-160A96F4F19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EDB13249-B5C9-35A4-5579-0838F80FC422}"/>
              </a:ext>
            </a:extLst>
          </p:cNvPr>
          <p:cNvGrpSpPr/>
          <p:nvPr/>
        </p:nvGrpSpPr>
        <p:grpSpPr>
          <a:xfrm>
            <a:off x="596900" y="2380343"/>
            <a:ext cx="4492625" cy="4477657"/>
            <a:chOff x="596900" y="2705622"/>
            <a:chExt cx="4492625" cy="4152378"/>
          </a:xfrm>
        </p:grpSpPr>
        <p:sp>
          <p:nvSpPr>
            <p:cNvPr id="7" name="Freeform 5">
              <a:extLst>
                <a:ext uri="{FF2B5EF4-FFF2-40B4-BE49-F238E27FC236}">
                  <a16:creationId xmlns:a16="http://schemas.microsoft.com/office/drawing/2014/main" id="{39D79062-AF10-F817-EDAC-4C6EC720F23D}"/>
                </a:ext>
              </a:extLst>
            </p:cNvPr>
            <p:cNvSpPr>
              <a:spLocks/>
            </p:cNvSpPr>
            <p:nvPr/>
          </p:nvSpPr>
          <p:spPr bwMode="auto">
            <a:xfrm>
              <a:off x="596900" y="2705622"/>
              <a:ext cx="4492625" cy="4152377"/>
            </a:xfrm>
            <a:custGeom>
              <a:avLst/>
              <a:gdLst>
                <a:gd name="T0" fmla="*/ 2164 w 2830"/>
                <a:gd name="T1" fmla="*/ 0 h 3408"/>
                <a:gd name="T2" fmla="*/ 1497 w 2830"/>
                <a:gd name="T3" fmla="*/ 463 h 3408"/>
                <a:gd name="T4" fmla="*/ 1511 w 2830"/>
                <a:gd name="T5" fmla="*/ 2437 h 3408"/>
                <a:gd name="T6" fmla="*/ 0 w 2830"/>
                <a:gd name="T7" fmla="*/ 3408 h 3408"/>
                <a:gd name="T8" fmla="*/ 2277 w 2830"/>
                <a:gd name="T9" fmla="*/ 3408 h 3408"/>
                <a:gd name="T10" fmla="*/ 2830 w 2830"/>
                <a:gd name="T11" fmla="*/ 2437 h 3408"/>
                <a:gd name="T12" fmla="*/ 2830 w 2830"/>
                <a:gd name="T13" fmla="*/ 463 h 3408"/>
                <a:gd name="T14" fmla="*/ 2830 w 2830"/>
                <a:gd name="T15" fmla="*/ 463 h 3408"/>
                <a:gd name="T16" fmla="*/ 2164 w 2830"/>
                <a:gd name="T17" fmla="*/ 0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0" h="3408">
                  <a:moveTo>
                    <a:pt x="2164" y="0"/>
                  </a:moveTo>
                  <a:lnTo>
                    <a:pt x="1497" y="463"/>
                  </a:lnTo>
                  <a:lnTo>
                    <a:pt x="1511" y="2437"/>
                  </a:lnTo>
                  <a:lnTo>
                    <a:pt x="0" y="3408"/>
                  </a:lnTo>
                  <a:lnTo>
                    <a:pt x="2277" y="3408"/>
                  </a:lnTo>
                  <a:lnTo>
                    <a:pt x="2830" y="2437"/>
                  </a:lnTo>
                  <a:lnTo>
                    <a:pt x="2830" y="463"/>
                  </a:lnTo>
                  <a:lnTo>
                    <a:pt x="2830" y="463"/>
                  </a:lnTo>
                  <a:lnTo>
                    <a:pt x="21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A402A2D1-1A2A-3E09-1169-9BDDFFDE9BDD}"/>
                </a:ext>
              </a:extLst>
            </p:cNvPr>
            <p:cNvSpPr>
              <a:spLocks/>
            </p:cNvSpPr>
            <p:nvPr/>
          </p:nvSpPr>
          <p:spPr bwMode="auto">
            <a:xfrm>
              <a:off x="603250" y="5674913"/>
              <a:ext cx="4486275" cy="1183087"/>
            </a:xfrm>
            <a:custGeom>
              <a:avLst/>
              <a:gdLst>
                <a:gd name="T0" fmla="*/ 2826 w 2826"/>
                <a:gd name="T1" fmla="*/ 0 h 971"/>
                <a:gd name="T2" fmla="*/ 1511 w 2826"/>
                <a:gd name="T3" fmla="*/ 0 h 971"/>
                <a:gd name="T4" fmla="*/ 0 w 2826"/>
                <a:gd name="T5" fmla="*/ 971 h 971"/>
                <a:gd name="T6" fmla="*/ 2277 w 2826"/>
                <a:gd name="T7" fmla="*/ 971 h 971"/>
                <a:gd name="T8" fmla="*/ 2826 w 2826"/>
                <a:gd name="T9" fmla="*/ 0 h 971"/>
              </a:gdLst>
              <a:ahLst/>
              <a:cxnLst>
                <a:cxn ang="0">
                  <a:pos x="T0" y="T1"/>
                </a:cxn>
                <a:cxn ang="0">
                  <a:pos x="T2" y="T3"/>
                </a:cxn>
                <a:cxn ang="0">
                  <a:pos x="T4" y="T5"/>
                </a:cxn>
                <a:cxn ang="0">
                  <a:pos x="T6" y="T7"/>
                </a:cxn>
                <a:cxn ang="0">
                  <a:pos x="T8" y="T9"/>
                </a:cxn>
              </a:cxnLst>
              <a:rect l="0" t="0" r="r" b="b"/>
              <a:pathLst>
                <a:path w="2826" h="971">
                  <a:moveTo>
                    <a:pt x="2826" y="0"/>
                  </a:moveTo>
                  <a:lnTo>
                    <a:pt x="1511" y="0"/>
                  </a:lnTo>
                  <a:lnTo>
                    <a:pt x="0" y="971"/>
                  </a:lnTo>
                  <a:lnTo>
                    <a:pt x="2277" y="971"/>
                  </a:lnTo>
                  <a:lnTo>
                    <a:pt x="2826"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1AB35E67-CDA4-CB1D-FD07-949FAC0083DB}"/>
              </a:ext>
            </a:extLst>
          </p:cNvPr>
          <p:cNvGrpSpPr/>
          <p:nvPr/>
        </p:nvGrpSpPr>
        <p:grpSpPr>
          <a:xfrm>
            <a:off x="4185144" y="2380343"/>
            <a:ext cx="3941269" cy="4477657"/>
            <a:chOff x="4185144" y="2705622"/>
            <a:chExt cx="3941269" cy="4152378"/>
          </a:xfrm>
        </p:grpSpPr>
        <p:sp>
          <p:nvSpPr>
            <p:cNvPr id="10" name="Freeform 7">
              <a:extLst>
                <a:ext uri="{FF2B5EF4-FFF2-40B4-BE49-F238E27FC236}">
                  <a16:creationId xmlns:a16="http://schemas.microsoft.com/office/drawing/2014/main" id="{44EDE149-239A-168D-2A5C-0F8BEA454927}"/>
                </a:ext>
              </a:extLst>
            </p:cNvPr>
            <p:cNvSpPr>
              <a:spLocks/>
            </p:cNvSpPr>
            <p:nvPr/>
          </p:nvSpPr>
          <p:spPr bwMode="auto">
            <a:xfrm>
              <a:off x="4185144" y="2705622"/>
              <a:ext cx="3908425" cy="4152377"/>
            </a:xfrm>
            <a:custGeom>
              <a:avLst/>
              <a:gdLst>
                <a:gd name="T0" fmla="*/ 1882 w 2462"/>
                <a:gd name="T1" fmla="*/ 2437 h 3408"/>
                <a:gd name="T2" fmla="*/ 1882 w 2462"/>
                <a:gd name="T3" fmla="*/ 463 h 3408"/>
                <a:gd name="T4" fmla="*/ 1882 w 2462"/>
                <a:gd name="T5" fmla="*/ 463 h 3408"/>
                <a:gd name="T6" fmla="*/ 1216 w 2462"/>
                <a:gd name="T7" fmla="*/ 0 h 3408"/>
                <a:gd name="T8" fmla="*/ 549 w 2462"/>
                <a:gd name="T9" fmla="*/ 463 h 3408"/>
                <a:gd name="T10" fmla="*/ 549 w 2462"/>
                <a:gd name="T11" fmla="*/ 2437 h 3408"/>
                <a:gd name="T12" fmla="*/ 0 w 2462"/>
                <a:gd name="T13" fmla="*/ 3408 h 3408"/>
                <a:gd name="T14" fmla="*/ 2462 w 2462"/>
                <a:gd name="T15" fmla="*/ 3408 h 3408"/>
                <a:gd name="T16" fmla="*/ 1882 w 2462"/>
                <a:gd name="T17" fmla="*/ 2437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2" h="3408">
                  <a:moveTo>
                    <a:pt x="1882" y="2437"/>
                  </a:moveTo>
                  <a:lnTo>
                    <a:pt x="1882" y="463"/>
                  </a:lnTo>
                  <a:lnTo>
                    <a:pt x="1882" y="463"/>
                  </a:lnTo>
                  <a:lnTo>
                    <a:pt x="1216" y="0"/>
                  </a:lnTo>
                  <a:lnTo>
                    <a:pt x="549" y="463"/>
                  </a:lnTo>
                  <a:lnTo>
                    <a:pt x="549" y="2437"/>
                  </a:lnTo>
                  <a:lnTo>
                    <a:pt x="0" y="3408"/>
                  </a:lnTo>
                  <a:lnTo>
                    <a:pt x="2462" y="3408"/>
                  </a:lnTo>
                  <a:lnTo>
                    <a:pt x="1882" y="24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5">
              <a:extLst>
                <a:ext uri="{FF2B5EF4-FFF2-40B4-BE49-F238E27FC236}">
                  <a16:creationId xmlns:a16="http://schemas.microsoft.com/office/drawing/2014/main" id="{1DD3F486-D40A-B92A-648F-196CE451BA2D}"/>
                </a:ext>
              </a:extLst>
            </p:cNvPr>
            <p:cNvSpPr>
              <a:spLocks/>
            </p:cNvSpPr>
            <p:nvPr/>
          </p:nvSpPr>
          <p:spPr bwMode="auto">
            <a:xfrm>
              <a:off x="4217988" y="5674913"/>
              <a:ext cx="3908425" cy="1183087"/>
            </a:xfrm>
            <a:custGeom>
              <a:avLst/>
              <a:gdLst>
                <a:gd name="T0" fmla="*/ 1878 w 2462"/>
                <a:gd name="T1" fmla="*/ 0 h 971"/>
                <a:gd name="T2" fmla="*/ 549 w 2462"/>
                <a:gd name="T3" fmla="*/ 0 h 971"/>
                <a:gd name="T4" fmla="*/ 553 w 2462"/>
                <a:gd name="T5" fmla="*/ 0 h 971"/>
                <a:gd name="T6" fmla="*/ 0 w 2462"/>
                <a:gd name="T7" fmla="*/ 971 h 971"/>
                <a:gd name="T8" fmla="*/ 2462 w 2462"/>
                <a:gd name="T9" fmla="*/ 971 h 971"/>
                <a:gd name="T10" fmla="*/ 1878 w 2462"/>
                <a:gd name="T11" fmla="*/ 0 h 971"/>
              </a:gdLst>
              <a:ahLst/>
              <a:cxnLst>
                <a:cxn ang="0">
                  <a:pos x="T0" y="T1"/>
                </a:cxn>
                <a:cxn ang="0">
                  <a:pos x="T2" y="T3"/>
                </a:cxn>
                <a:cxn ang="0">
                  <a:pos x="T4" y="T5"/>
                </a:cxn>
                <a:cxn ang="0">
                  <a:pos x="T6" y="T7"/>
                </a:cxn>
                <a:cxn ang="0">
                  <a:pos x="T8" y="T9"/>
                </a:cxn>
                <a:cxn ang="0">
                  <a:pos x="T10" y="T11"/>
                </a:cxn>
              </a:cxnLst>
              <a:rect l="0" t="0" r="r" b="b"/>
              <a:pathLst>
                <a:path w="2462" h="971">
                  <a:moveTo>
                    <a:pt x="1878" y="0"/>
                  </a:moveTo>
                  <a:lnTo>
                    <a:pt x="549" y="0"/>
                  </a:lnTo>
                  <a:lnTo>
                    <a:pt x="553" y="0"/>
                  </a:lnTo>
                  <a:lnTo>
                    <a:pt x="0" y="971"/>
                  </a:lnTo>
                  <a:lnTo>
                    <a:pt x="2462" y="971"/>
                  </a:lnTo>
                  <a:lnTo>
                    <a:pt x="1878"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4E38E1BF-7708-C9CA-D244-8385C83A406E}"/>
              </a:ext>
            </a:extLst>
          </p:cNvPr>
          <p:cNvGrpSpPr/>
          <p:nvPr/>
        </p:nvGrpSpPr>
        <p:grpSpPr>
          <a:xfrm>
            <a:off x="7109998" y="2361940"/>
            <a:ext cx="4564406" cy="4514462"/>
            <a:chOff x="7199313" y="2722687"/>
            <a:chExt cx="4564406" cy="4186509"/>
          </a:xfrm>
        </p:grpSpPr>
        <p:sp>
          <p:nvSpPr>
            <p:cNvPr id="13" name="Freeform 9">
              <a:extLst>
                <a:ext uri="{FF2B5EF4-FFF2-40B4-BE49-F238E27FC236}">
                  <a16:creationId xmlns:a16="http://schemas.microsoft.com/office/drawing/2014/main" id="{A9CDB940-BB4E-8928-517E-67DA0056EC00}"/>
                </a:ext>
              </a:extLst>
            </p:cNvPr>
            <p:cNvSpPr>
              <a:spLocks/>
            </p:cNvSpPr>
            <p:nvPr/>
          </p:nvSpPr>
          <p:spPr bwMode="auto">
            <a:xfrm>
              <a:off x="7221881" y="2722687"/>
              <a:ext cx="4541838" cy="4186509"/>
            </a:xfrm>
            <a:custGeom>
              <a:avLst/>
              <a:gdLst>
                <a:gd name="T0" fmla="*/ 1333 w 2861"/>
                <a:gd name="T1" fmla="*/ 2437 h 3408"/>
                <a:gd name="T2" fmla="*/ 1333 w 2861"/>
                <a:gd name="T3" fmla="*/ 463 h 3408"/>
                <a:gd name="T4" fmla="*/ 667 w 2861"/>
                <a:gd name="T5" fmla="*/ 0 h 3408"/>
                <a:gd name="T6" fmla="*/ 0 w 2861"/>
                <a:gd name="T7" fmla="*/ 463 h 3408"/>
                <a:gd name="T8" fmla="*/ 0 w 2861"/>
                <a:gd name="T9" fmla="*/ 2437 h 3408"/>
                <a:gd name="T10" fmla="*/ 584 w 2861"/>
                <a:gd name="T11" fmla="*/ 3408 h 3408"/>
                <a:gd name="T12" fmla="*/ 2861 w 2861"/>
                <a:gd name="T13" fmla="*/ 3408 h 3408"/>
                <a:gd name="T14" fmla="*/ 1333 w 2861"/>
                <a:gd name="T15" fmla="*/ 2437 h 3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1" h="3408">
                  <a:moveTo>
                    <a:pt x="1333" y="2437"/>
                  </a:moveTo>
                  <a:lnTo>
                    <a:pt x="1333" y="463"/>
                  </a:lnTo>
                  <a:lnTo>
                    <a:pt x="667" y="0"/>
                  </a:lnTo>
                  <a:lnTo>
                    <a:pt x="0" y="463"/>
                  </a:lnTo>
                  <a:lnTo>
                    <a:pt x="0" y="2437"/>
                  </a:lnTo>
                  <a:lnTo>
                    <a:pt x="584" y="3408"/>
                  </a:lnTo>
                  <a:lnTo>
                    <a:pt x="2861" y="3408"/>
                  </a:lnTo>
                  <a:lnTo>
                    <a:pt x="1333" y="243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2253EF8F-7C51-ADFA-2BFF-6C087BAD7F18}"/>
                </a:ext>
              </a:extLst>
            </p:cNvPr>
            <p:cNvSpPr>
              <a:spLocks/>
            </p:cNvSpPr>
            <p:nvPr/>
          </p:nvSpPr>
          <p:spPr bwMode="auto">
            <a:xfrm>
              <a:off x="7199313" y="5674913"/>
              <a:ext cx="4541838" cy="1183087"/>
            </a:xfrm>
            <a:custGeom>
              <a:avLst/>
              <a:gdLst>
                <a:gd name="T0" fmla="*/ 1333 w 2861"/>
                <a:gd name="T1" fmla="*/ 0 h 971"/>
                <a:gd name="T2" fmla="*/ 0 w 2861"/>
                <a:gd name="T3" fmla="*/ 0 h 971"/>
                <a:gd name="T4" fmla="*/ 4 w 2861"/>
                <a:gd name="T5" fmla="*/ 0 h 971"/>
                <a:gd name="T6" fmla="*/ 584 w 2861"/>
                <a:gd name="T7" fmla="*/ 971 h 971"/>
                <a:gd name="T8" fmla="*/ 2861 w 2861"/>
                <a:gd name="T9" fmla="*/ 971 h 971"/>
                <a:gd name="T10" fmla="*/ 1333 w 2861"/>
                <a:gd name="T11" fmla="*/ 0 h 971"/>
              </a:gdLst>
              <a:ahLst/>
              <a:cxnLst>
                <a:cxn ang="0">
                  <a:pos x="T0" y="T1"/>
                </a:cxn>
                <a:cxn ang="0">
                  <a:pos x="T2" y="T3"/>
                </a:cxn>
                <a:cxn ang="0">
                  <a:pos x="T4" y="T5"/>
                </a:cxn>
                <a:cxn ang="0">
                  <a:pos x="T6" y="T7"/>
                </a:cxn>
                <a:cxn ang="0">
                  <a:pos x="T8" y="T9"/>
                </a:cxn>
                <a:cxn ang="0">
                  <a:pos x="T10" y="T11"/>
                </a:cxn>
              </a:cxnLst>
              <a:rect l="0" t="0" r="r" b="b"/>
              <a:pathLst>
                <a:path w="2861" h="971">
                  <a:moveTo>
                    <a:pt x="1333" y="0"/>
                  </a:moveTo>
                  <a:lnTo>
                    <a:pt x="0" y="0"/>
                  </a:lnTo>
                  <a:lnTo>
                    <a:pt x="4" y="0"/>
                  </a:lnTo>
                  <a:lnTo>
                    <a:pt x="584" y="971"/>
                  </a:lnTo>
                  <a:lnTo>
                    <a:pt x="2861" y="971"/>
                  </a:lnTo>
                  <a:lnTo>
                    <a:pt x="1333"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Inhaltsplatzhalter 4">
            <a:extLst>
              <a:ext uri="{FF2B5EF4-FFF2-40B4-BE49-F238E27FC236}">
                <a16:creationId xmlns:a16="http://schemas.microsoft.com/office/drawing/2014/main" id="{73C78CE5-E626-1B3D-4999-35A562497DBF}"/>
              </a:ext>
            </a:extLst>
          </p:cNvPr>
          <p:cNvSpPr txBox="1">
            <a:spLocks/>
          </p:cNvSpPr>
          <p:nvPr/>
        </p:nvSpPr>
        <p:spPr>
          <a:xfrm>
            <a:off x="3048491" y="3682121"/>
            <a:ext cx="1798550" cy="96949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a:latin typeface="+mj-lt"/>
              </a:rPr>
              <a:t>Patient</a:t>
            </a:r>
            <a:r>
              <a:rPr lang="en-US" sz="1600" b="1">
                <a:latin typeface="+mj-lt"/>
              </a:rPr>
              <a:t> Needs</a:t>
            </a:r>
            <a:br>
              <a:rPr lang="en-US" sz="1600" b="1">
                <a:latin typeface="+mj-lt"/>
              </a:rPr>
            </a:br>
            <a:br>
              <a:rPr lang="en-US" sz="1400" b="1">
                <a:latin typeface="+mj-lt"/>
              </a:rPr>
            </a:br>
            <a:r>
              <a:rPr lang="en-US" sz="1100" b="1">
                <a:solidFill>
                  <a:schemeClr val="bg1">
                    <a:lumMod val="65000"/>
                  </a:schemeClr>
                </a:solidFill>
              </a:rPr>
              <a:t> </a:t>
            </a:r>
            <a:r>
              <a:rPr lang="en-US" sz="1100">
                <a:latin typeface="+mj-lt"/>
              </a:rPr>
              <a:t>Convenience and personal relationships cited as key facilitators</a:t>
            </a:r>
          </a:p>
        </p:txBody>
      </p:sp>
      <p:sp>
        <p:nvSpPr>
          <p:cNvPr id="16" name="Inhaltsplatzhalter 4">
            <a:extLst>
              <a:ext uri="{FF2B5EF4-FFF2-40B4-BE49-F238E27FC236}">
                <a16:creationId xmlns:a16="http://schemas.microsoft.com/office/drawing/2014/main" id="{1EF1380B-70A4-53A9-F963-A22019F4B2BC}"/>
              </a:ext>
            </a:extLst>
          </p:cNvPr>
          <p:cNvSpPr txBox="1">
            <a:spLocks/>
          </p:cNvSpPr>
          <p:nvPr/>
        </p:nvSpPr>
        <p:spPr>
          <a:xfrm>
            <a:off x="5203629" y="3682121"/>
            <a:ext cx="1798550" cy="207749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Role of Pharmacists</a:t>
            </a:r>
            <a:br>
              <a:rPr lang="en-US" sz="1600" b="1">
                <a:latin typeface="+mj-lt"/>
              </a:rPr>
            </a:br>
            <a:br>
              <a:rPr lang="en-US" sz="1400" b="1">
                <a:latin typeface="+mj-lt"/>
              </a:rPr>
            </a:br>
            <a:r>
              <a:rPr lang="en-US" sz="1400" err="1">
                <a:latin typeface="+mj-lt"/>
              </a:rPr>
              <a:t>Pharmacists</a:t>
            </a:r>
            <a:r>
              <a:rPr lang="en-US" sz="1400">
                <a:latin typeface="+mj-lt"/>
              </a:rPr>
              <a:t> see themselves as filling </a:t>
            </a:r>
            <a:r>
              <a:rPr lang="en-US" sz="1400" u="sng">
                <a:latin typeface="+mj-lt"/>
              </a:rPr>
              <a:t>healthcare gaps</a:t>
            </a:r>
            <a:r>
              <a:rPr lang="en-US" sz="1400">
                <a:latin typeface="+mj-lt"/>
              </a:rPr>
              <a:t>, driven by provider shortages, especially in Canada</a:t>
            </a:r>
            <a:endParaRPr lang="en-US" sz="1400">
              <a:latin typeface="Invention" panose="020B0503020008020204" pitchFamily="34" charset="0"/>
            </a:endParaRPr>
          </a:p>
          <a:p>
            <a:pPr marL="0" indent="0" algn="ctr">
              <a:lnSpc>
                <a:spcPct val="100000"/>
              </a:lnSpc>
              <a:spcAft>
                <a:spcPts val="1200"/>
              </a:spcAft>
              <a:buNone/>
            </a:pPr>
            <a:endParaRPr lang="en-US" sz="1100">
              <a:latin typeface="+mn-lt"/>
            </a:endParaRPr>
          </a:p>
        </p:txBody>
      </p:sp>
      <p:sp>
        <p:nvSpPr>
          <p:cNvPr id="19" name="Inhaltsplatzhalter 4">
            <a:extLst>
              <a:ext uri="{FF2B5EF4-FFF2-40B4-BE49-F238E27FC236}">
                <a16:creationId xmlns:a16="http://schemas.microsoft.com/office/drawing/2014/main" id="{291A2699-6197-730B-6F7E-DBFDD35EB2C5}"/>
              </a:ext>
            </a:extLst>
          </p:cNvPr>
          <p:cNvSpPr txBox="1">
            <a:spLocks/>
          </p:cNvSpPr>
          <p:nvPr/>
        </p:nvSpPr>
        <p:spPr>
          <a:xfrm>
            <a:off x="7177810" y="3647177"/>
            <a:ext cx="2055336" cy="210826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600" b="1">
                <a:latin typeface="+mj-lt"/>
              </a:rPr>
              <a:t>Vaccine Costs</a:t>
            </a:r>
            <a:br>
              <a:rPr lang="en-US" sz="1600" b="1">
                <a:latin typeface="+mj-lt"/>
              </a:rPr>
            </a:br>
            <a:br>
              <a:rPr lang="en-US" sz="1400" b="1">
                <a:latin typeface="+mj-lt"/>
              </a:rPr>
            </a:br>
            <a:r>
              <a:rPr lang="en-US" sz="1100">
                <a:latin typeface="+mj-lt"/>
              </a:rPr>
              <a:t>High costs pose barriers for uninsured individuals in the US</a:t>
            </a:r>
          </a:p>
          <a:p>
            <a:pPr marL="0" indent="0">
              <a:lnSpc>
                <a:spcPct val="100000"/>
              </a:lnSpc>
              <a:spcAft>
                <a:spcPts val="1200"/>
              </a:spcAft>
              <a:buNone/>
            </a:pPr>
            <a:r>
              <a:rPr lang="en-US" sz="1100"/>
              <a:t>Buying and storing multi-dose boxes, challenge for independents </a:t>
            </a:r>
          </a:p>
          <a:p>
            <a:pPr marL="0" indent="0">
              <a:lnSpc>
                <a:spcPct val="100000"/>
              </a:lnSpc>
              <a:spcAft>
                <a:spcPts val="1200"/>
              </a:spcAft>
              <a:buNone/>
            </a:pPr>
            <a:r>
              <a:rPr lang="en-US" sz="1100">
                <a:latin typeface="+mj-lt"/>
              </a:rPr>
              <a:t>Canadian pharmacies often waive fees for eligible patients</a:t>
            </a:r>
          </a:p>
          <a:p>
            <a:pPr marL="0" indent="0" algn="ctr">
              <a:lnSpc>
                <a:spcPct val="100000"/>
              </a:lnSpc>
              <a:spcAft>
                <a:spcPts val="1200"/>
              </a:spcAft>
              <a:buNone/>
            </a:pPr>
            <a:r>
              <a:rPr lang="en-US" sz="1100">
                <a:latin typeface="Invention" panose="020B0503020008020204" pitchFamily="34" charset="0"/>
              </a:rPr>
              <a:t>. </a:t>
            </a:r>
            <a:endParaRPr lang="en-US" sz="1100">
              <a:latin typeface="+mn-lt"/>
            </a:endParaRPr>
          </a:p>
        </p:txBody>
      </p:sp>
      <p:sp>
        <p:nvSpPr>
          <p:cNvPr id="3" name="Pentagon 19">
            <a:extLst>
              <a:ext uri="{FF2B5EF4-FFF2-40B4-BE49-F238E27FC236}">
                <a16:creationId xmlns:a16="http://schemas.microsoft.com/office/drawing/2014/main" id="{679D8908-EE10-4FC2-56BF-F3F1D8FD316D}"/>
              </a:ext>
            </a:extLst>
          </p:cNvPr>
          <p:cNvSpPr/>
          <p:nvPr/>
        </p:nvSpPr>
        <p:spPr>
          <a:xfrm rot="5400000">
            <a:off x="-301091" y="3250497"/>
            <a:ext cx="2888340" cy="19266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79A36E-433C-67A4-AB73-E46BF29BE429}"/>
              </a:ext>
            </a:extLst>
          </p:cNvPr>
          <p:cNvSpPr/>
          <p:nvPr/>
        </p:nvSpPr>
        <p:spPr>
          <a:xfrm>
            <a:off x="179752" y="2963052"/>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3"/>
                </a:solidFill>
              </a:rPr>
              <a:t>2</a:t>
            </a:r>
          </a:p>
        </p:txBody>
      </p:sp>
      <p:grpSp>
        <p:nvGrpSpPr>
          <p:cNvPr id="20" name="Group 19">
            <a:extLst>
              <a:ext uri="{FF2B5EF4-FFF2-40B4-BE49-F238E27FC236}">
                <a16:creationId xmlns:a16="http://schemas.microsoft.com/office/drawing/2014/main" id="{83AEDA77-E76E-D82D-90FF-CEB36CFB8A44}"/>
              </a:ext>
            </a:extLst>
          </p:cNvPr>
          <p:cNvGrpSpPr/>
          <p:nvPr/>
        </p:nvGrpSpPr>
        <p:grpSpPr>
          <a:xfrm>
            <a:off x="827014" y="3969361"/>
            <a:ext cx="593441" cy="619294"/>
            <a:chOff x="2585644" y="4291013"/>
            <a:chExt cx="446481" cy="465932"/>
          </a:xfrm>
          <a:solidFill>
            <a:schemeClr val="bg1"/>
          </a:solidFill>
        </p:grpSpPr>
        <p:sp>
          <p:nvSpPr>
            <p:cNvPr id="21" name="Freeform 290">
              <a:extLst>
                <a:ext uri="{FF2B5EF4-FFF2-40B4-BE49-F238E27FC236}">
                  <a16:creationId xmlns:a16="http://schemas.microsoft.com/office/drawing/2014/main" id="{7CD5F0F0-2055-6F2A-C415-A266BF6210EA}"/>
                </a:ext>
              </a:extLst>
            </p:cNvPr>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91">
              <a:extLst>
                <a:ext uri="{FF2B5EF4-FFF2-40B4-BE49-F238E27FC236}">
                  <a16:creationId xmlns:a16="http://schemas.microsoft.com/office/drawing/2014/main" id="{5B1843C4-68ED-41C1-7635-5FFFF6B75F74}"/>
                </a:ext>
              </a:extLst>
            </p:cNvPr>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92">
              <a:extLst>
                <a:ext uri="{FF2B5EF4-FFF2-40B4-BE49-F238E27FC236}">
                  <a16:creationId xmlns:a16="http://schemas.microsoft.com/office/drawing/2014/main" id="{BDD97755-52F4-9069-DBB1-C208097E39DE}"/>
                </a:ext>
              </a:extLst>
            </p:cNvPr>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93">
              <a:extLst>
                <a:ext uri="{FF2B5EF4-FFF2-40B4-BE49-F238E27FC236}">
                  <a16:creationId xmlns:a16="http://schemas.microsoft.com/office/drawing/2014/main" id="{BC26704A-697D-D689-7D71-8DA9B9451F44}"/>
                </a:ext>
              </a:extLst>
            </p:cNvPr>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94">
              <a:extLst>
                <a:ext uri="{FF2B5EF4-FFF2-40B4-BE49-F238E27FC236}">
                  <a16:creationId xmlns:a16="http://schemas.microsoft.com/office/drawing/2014/main" id="{129757B0-6D42-15FD-32D6-E797463044D5}"/>
                </a:ext>
              </a:extLst>
            </p:cNvPr>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95">
              <a:extLst>
                <a:ext uri="{FF2B5EF4-FFF2-40B4-BE49-F238E27FC236}">
                  <a16:creationId xmlns:a16="http://schemas.microsoft.com/office/drawing/2014/main" id="{CD9671F7-E948-0A54-4EA4-80ED97B9D445}"/>
                </a:ext>
              </a:extLst>
            </p:cNvPr>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8875709E-60F7-369F-69CC-3576A83A546B}"/>
              </a:ext>
            </a:extLst>
          </p:cNvPr>
          <p:cNvGrpSpPr/>
          <p:nvPr/>
        </p:nvGrpSpPr>
        <p:grpSpPr>
          <a:xfrm>
            <a:off x="5392694" y="1453322"/>
            <a:ext cx="6619554" cy="1488310"/>
            <a:chOff x="6033717" y="2634689"/>
            <a:chExt cx="2559399" cy="1118198"/>
          </a:xfrm>
        </p:grpSpPr>
        <p:sp>
          <p:nvSpPr>
            <p:cNvPr id="54" name="Freeform 68">
              <a:extLst>
                <a:ext uri="{FF2B5EF4-FFF2-40B4-BE49-F238E27FC236}">
                  <a16:creationId xmlns:a16="http://schemas.microsoft.com/office/drawing/2014/main" id="{6E980E9D-8444-82A6-DA72-999FDEBCC875}"/>
                </a:ext>
              </a:extLst>
            </p:cNvPr>
            <p:cNvSpPr>
              <a:spLocks/>
            </p:cNvSpPr>
            <p:nvPr/>
          </p:nvSpPr>
          <p:spPr bwMode="auto">
            <a:xfrm>
              <a:off x="6033717" y="2668003"/>
              <a:ext cx="2559399" cy="1084884"/>
            </a:xfrm>
            <a:custGeom>
              <a:avLst/>
              <a:gdLst>
                <a:gd name="T0" fmla="*/ 0 w 999"/>
                <a:gd name="T1" fmla="*/ 90 h 423"/>
                <a:gd name="T2" fmla="*/ 90 w 999"/>
                <a:gd name="T3" fmla="*/ 0 h 423"/>
                <a:gd name="T4" fmla="*/ 910 w 999"/>
                <a:gd name="T5" fmla="*/ 0 h 423"/>
                <a:gd name="T6" fmla="*/ 999 w 999"/>
                <a:gd name="T7" fmla="*/ 90 h 423"/>
                <a:gd name="T8" fmla="*/ 999 w 999"/>
                <a:gd name="T9" fmla="*/ 226 h 423"/>
                <a:gd name="T10" fmla="*/ 910 w 999"/>
                <a:gd name="T11" fmla="*/ 316 h 423"/>
                <a:gd name="T12" fmla="*/ 152 w 999"/>
                <a:gd name="T13" fmla="*/ 316 h 423"/>
                <a:gd name="T14" fmla="*/ 115 w 999"/>
                <a:gd name="T15" fmla="*/ 316 h 423"/>
                <a:gd name="T16" fmla="*/ 0 w 999"/>
                <a:gd name="T17" fmla="*/ 423 h 423"/>
                <a:gd name="T18" fmla="*/ 0 w 999"/>
                <a:gd name="T19" fmla="*/ 235 h 423"/>
                <a:gd name="T20" fmla="*/ 1 w 999"/>
                <a:gd name="T21" fmla="*/ 235 h 423"/>
                <a:gd name="T22" fmla="*/ 0 w 999"/>
                <a:gd name="T23" fmla="*/ 226 h 423"/>
                <a:gd name="T24" fmla="*/ 0 w 999"/>
                <a:gd name="T25" fmla="*/ 9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 h="423">
                  <a:moveTo>
                    <a:pt x="0" y="90"/>
                  </a:moveTo>
                  <a:cubicBezTo>
                    <a:pt x="0" y="40"/>
                    <a:pt x="41" y="0"/>
                    <a:pt x="90" y="0"/>
                  </a:cubicBezTo>
                  <a:cubicBezTo>
                    <a:pt x="910" y="0"/>
                    <a:pt x="910" y="0"/>
                    <a:pt x="910" y="0"/>
                  </a:cubicBezTo>
                  <a:cubicBezTo>
                    <a:pt x="959" y="0"/>
                    <a:pt x="999" y="40"/>
                    <a:pt x="999" y="90"/>
                  </a:cubicBezTo>
                  <a:cubicBezTo>
                    <a:pt x="999" y="226"/>
                    <a:pt x="999" y="226"/>
                    <a:pt x="999" y="226"/>
                  </a:cubicBezTo>
                  <a:cubicBezTo>
                    <a:pt x="999" y="276"/>
                    <a:pt x="959" y="316"/>
                    <a:pt x="910" y="316"/>
                  </a:cubicBezTo>
                  <a:cubicBezTo>
                    <a:pt x="152" y="316"/>
                    <a:pt x="152" y="316"/>
                    <a:pt x="152" y="316"/>
                  </a:cubicBezTo>
                  <a:cubicBezTo>
                    <a:pt x="115" y="316"/>
                    <a:pt x="115" y="316"/>
                    <a:pt x="115" y="316"/>
                  </a:cubicBezTo>
                  <a:cubicBezTo>
                    <a:pt x="54" y="316"/>
                    <a:pt x="5" y="363"/>
                    <a:pt x="0" y="423"/>
                  </a:cubicBezTo>
                  <a:cubicBezTo>
                    <a:pt x="0" y="235"/>
                    <a:pt x="0" y="235"/>
                    <a:pt x="0" y="235"/>
                  </a:cubicBezTo>
                  <a:cubicBezTo>
                    <a:pt x="1" y="235"/>
                    <a:pt x="1" y="235"/>
                    <a:pt x="1" y="235"/>
                  </a:cubicBezTo>
                  <a:cubicBezTo>
                    <a:pt x="1" y="232"/>
                    <a:pt x="0" y="229"/>
                    <a:pt x="0" y="226"/>
                  </a:cubicBezTo>
                  <a:lnTo>
                    <a:pt x="0" y="9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9">
              <a:extLst>
                <a:ext uri="{FF2B5EF4-FFF2-40B4-BE49-F238E27FC236}">
                  <a16:creationId xmlns:a16="http://schemas.microsoft.com/office/drawing/2014/main" id="{E04B69F4-49FC-E4C4-912B-6BF0444418B9}"/>
                </a:ext>
              </a:extLst>
            </p:cNvPr>
            <p:cNvSpPr>
              <a:spLocks/>
            </p:cNvSpPr>
            <p:nvPr/>
          </p:nvSpPr>
          <p:spPr bwMode="auto">
            <a:xfrm>
              <a:off x="6033717" y="2634689"/>
              <a:ext cx="2559399" cy="1081987"/>
            </a:xfrm>
            <a:custGeom>
              <a:avLst/>
              <a:gdLst>
                <a:gd name="T0" fmla="*/ 0 w 999"/>
                <a:gd name="T1" fmla="*/ 89 h 422"/>
                <a:gd name="T2" fmla="*/ 90 w 999"/>
                <a:gd name="T3" fmla="*/ 0 h 422"/>
                <a:gd name="T4" fmla="*/ 910 w 999"/>
                <a:gd name="T5" fmla="*/ 0 h 422"/>
                <a:gd name="T6" fmla="*/ 999 w 999"/>
                <a:gd name="T7" fmla="*/ 89 h 422"/>
                <a:gd name="T8" fmla="*/ 999 w 999"/>
                <a:gd name="T9" fmla="*/ 226 h 422"/>
                <a:gd name="T10" fmla="*/ 910 w 999"/>
                <a:gd name="T11" fmla="*/ 315 h 422"/>
                <a:gd name="T12" fmla="*/ 152 w 999"/>
                <a:gd name="T13" fmla="*/ 315 h 422"/>
                <a:gd name="T14" fmla="*/ 115 w 999"/>
                <a:gd name="T15" fmla="*/ 315 h 422"/>
                <a:gd name="T16" fmla="*/ 0 w 999"/>
                <a:gd name="T17" fmla="*/ 422 h 422"/>
                <a:gd name="T18" fmla="*/ 0 w 999"/>
                <a:gd name="T19" fmla="*/ 234 h 422"/>
                <a:gd name="T20" fmla="*/ 1 w 999"/>
                <a:gd name="T21" fmla="*/ 234 h 422"/>
                <a:gd name="T22" fmla="*/ 0 w 999"/>
                <a:gd name="T23" fmla="*/ 226 h 422"/>
                <a:gd name="T24" fmla="*/ 0 w 999"/>
                <a:gd name="T25" fmla="*/ 89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 h="422">
                  <a:moveTo>
                    <a:pt x="0" y="89"/>
                  </a:moveTo>
                  <a:cubicBezTo>
                    <a:pt x="0" y="40"/>
                    <a:pt x="41" y="0"/>
                    <a:pt x="90" y="0"/>
                  </a:cubicBezTo>
                  <a:cubicBezTo>
                    <a:pt x="910" y="0"/>
                    <a:pt x="910" y="0"/>
                    <a:pt x="910" y="0"/>
                  </a:cubicBezTo>
                  <a:cubicBezTo>
                    <a:pt x="959" y="0"/>
                    <a:pt x="999" y="40"/>
                    <a:pt x="999" y="89"/>
                  </a:cubicBezTo>
                  <a:cubicBezTo>
                    <a:pt x="999" y="226"/>
                    <a:pt x="999" y="226"/>
                    <a:pt x="999" y="226"/>
                  </a:cubicBezTo>
                  <a:cubicBezTo>
                    <a:pt x="999" y="275"/>
                    <a:pt x="959" y="315"/>
                    <a:pt x="910" y="315"/>
                  </a:cubicBezTo>
                  <a:cubicBezTo>
                    <a:pt x="152" y="315"/>
                    <a:pt x="152" y="315"/>
                    <a:pt x="152" y="315"/>
                  </a:cubicBezTo>
                  <a:cubicBezTo>
                    <a:pt x="115" y="315"/>
                    <a:pt x="115" y="315"/>
                    <a:pt x="115" y="315"/>
                  </a:cubicBezTo>
                  <a:cubicBezTo>
                    <a:pt x="54" y="315"/>
                    <a:pt x="5" y="363"/>
                    <a:pt x="0" y="422"/>
                  </a:cubicBezTo>
                  <a:cubicBezTo>
                    <a:pt x="0" y="234"/>
                    <a:pt x="0" y="234"/>
                    <a:pt x="0" y="234"/>
                  </a:cubicBezTo>
                  <a:cubicBezTo>
                    <a:pt x="1" y="234"/>
                    <a:pt x="1" y="234"/>
                    <a:pt x="1" y="234"/>
                  </a:cubicBezTo>
                  <a:cubicBezTo>
                    <a:pt x="1" y="231"/>
                    <a:pt x="0" y="229"/>
                    <a:pt x="0" y="226"/>
                  </a:cubicBezTo>
                  <a:lnTo>
                    <a:pt x="0" y="8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9" name="TextBox 58">
            <a:extLst>
              <a:ext uri="{FF2B5EF4-FFF2-40B4-BE49-F238E27FC236}">
                <a16:creationId xmlns:a16="http://schemas.microsoft.com/office/drawing/2014/main" id="{C81F69C7-FA21-5212-6024-67ED4ACD6837}"/>
              </a:ext>
            </a:extLst>
          </p:cNvPr>
          <p:cNvSpPr txBox="1"/>
          <p:nvPr/>
        </p:nvSpPr>
        <p:spPr>
          <a:xfrm>
            <a:off x="5506673" y="1532159"/>
            <a:ext cx="6619554" cy="830997"/>
          </a:xfrm>
          <a:prstGeom prst="rect">
            <a:avLst/>
          </a:prstGeom>
          <a:noFill/>
        </p:spPr>
        <p:txBody>
          <a:bodyPr wrap="square">
            <a:spAutoFit/>
          </a:bodyPr>
          <a:lstStyle/>
          <a:p>
            <a:r>
              <a:rPr lang="en-US" sz="1200" b="1" i="1">
                <a:solidFill>
                  <a:schemeClr val="bg1"/>
                </a:solidFill>
                <a:effectLst/>
                <a:latin typeface="Invention "/>
                <a:ea typeface="Times New Roman" panose="02020603050405020304" pitchFamily="18" charset="0"/>
                <a:cs typeface="Arial" panose="020B0604020202020204" pitchFamily="34" charset="0"/>
              </a:rPr>
              <a:t>At the end of the day, a lot of people in Canada don't even have a doctor or access to a physician. And then even if they do, they're not going to book an appointment to talk about what vaccines they need. They're going to talk about like why their knee hurts or things like that</a:t>
            </a:r>
            <a:r>
              <a:rPr lang="en-US" sz="1200" b="1" i="1">
                <a:solidFill>
                  <a:schemeClr val="bg1"/>
                </a:solidFill>
                <a:latin typeface="Invention "/>
                <a:ea typeface="Times New Roman" panose="02020603050405020304" pitchFamily="18" charset="0"/>
                <a:cs typeface="Arial" panose="020B0604020202020204" pitchFamily="34" charset="0"/>
              </a:rPr>
              <a:t>. . . </a:t>
            </a:r>
            <a:r>
              <a:rPr lang="en-US" sz="1000" b="1" i="0">
                <a:solidFill>
                  <a:schemeClr val="bg1"/>
                </a:solidFill>
                <a:effectLst/>
                <a:latin typeface="Invention "/>
                <a:ea typeface="Times New Roman" panose="02020603050405020304" pitchFamily="18" charset="0"/>
                <a:cs typeface="Arial" panose="020B0604020202020204" pitchFamily="34" charset="0"/>
              </a:rPr>
              <a:t>(Canada, British Columbia, urban, chain pharmacy)</a:t>
            </a:r>
            <a:endParaRPr lang="en-US" sz="1000" b="1" i="1">
              <a:solidFill>
                <a:schemeClr val="bg1"/>
              </a:solidFill>
              <a:effectLst/>
              <a:latin typeface="Invention "/>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936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5400000">
            <a:off x="-292376" y="3158308"/>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8467" y="2643428"/>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solidFill>
              </a:rPr>
              <a:t>3</a:t>
            </a:r>
          </a:p>
        </p:txBody>
      </p:sp>
      <p:sp>
        <p:nvSpPr>
          <p:cNvPr id="2" name="Title 1"/>
          <p:cNvSpPr>
            <a:spLocks noGrp="1"/>
          </p:cNvSpPr>
          <p:nvPr>
            <p:ph type="title"/>
          </p:nvPr>
        </p:nvSpPr>
        <p:spPr/>
        <p:txBody>
          <a:bodyPr/>
          <a:lstStyle/>
          <a:p>
            <a:r>
              <a:rPr lang="en-US" b="0" i="0">
                <a:effectLst/>
                <a:latin typeface="Invention" panose="020B0503020008020204" pitchFamily="34" charset="0"/>
              </a:rPr>
              <a:t>Results</a:t>
            </a:r>
            <a:endParaRPr lang="en-US"/>
          </a:p>
        </p:txBody>
      </p:sp>
      <p:grpSp>
        <p:nvGrpSpPr>
          <p:cNvPr id="39" name="Group 38"/>
          <p:cNvGrpSpPr/>
          <p:nvPr/>
        </p:nvGrpSpPr>
        <p:grpSpPr>
          <a:xfrm>
            <a:off x="5739478" y="3474320"/>
            <a:ext cx="593441" cy="619294"/>
            <a:chOff x="2585644" y="4291013"/>
            <a:chExt cx="446481" cy="465932"/>
          </a:xfrm>
          <a:solidFill>
            <a:schemeClr val="bg1"/>
          </a:solidFill>
        </p:grpSpPr>
        <p:sp>
          <p:nvSpPr>
            <p:cNvPr id="4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4"/>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3479148" y="3474320"/>
            <a:ext cx="477900" cy="702942"/>
            <a:chOff x="9209088" y="5059363"/>
            <a:chExt cx="300038" cy="441324"/>
          </a:xfrm>
          <a:solidFill>
            <a:schemeClr val="bg1"/>
          </a:solidFill>
        </p:grpSpPr>
        <p:sp>
          <p:nvSpPr>
            <p:cNvPr id="4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24416" y="5582235"/>
            <a:ext cx="4134533" cy="492443"/>
            <a:chOff x="-293236" y="2246429"/>
            <a:chExt cx="4134533" cy="492443"/>
          </a:xfrm>
        </p:grpSpPr>
        <p:sp>
          <p:nvSpPr>
            <p:cNvPr id="61" name="Inhaltsplatzhalter 4"/>
            <p:cNvSpPr txBox="1">
              <a:spLocks/>
            </p:cNvSpPr>
            <p:nvPr/>
          </p:nvSpPr>
          <p:spPr>
            <a:xfrm>
              <a:off x="-293236" y="2246429"/>
              <a:ext cx="2020117"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chemeClr val="accent2"/>
                  </a:solidFill>
                  <a:latin typeface="+mj-lt"/>
                </a:rPr>
                <a:t>Individual Characteristics</a:t>
              </a:r>
              <a:endParaRPr lang="en-US" sz="1600">
                <a:solidFill>
                  <a:schemeClr val="accent2"/>
                </a:solidFill>
                <a:latin typeface="+mn-lt"/>
              </a:endParaRPr>
            </a:p>
          </p:txBody>
        </p:sp>
        <p:sp>
          <p:nvSpPr>
            <p:cNvPr id="6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sp>
        <p:nvSpPr>
          <p:cNvPr id="65" name="Inhaltsplatzhalter 4"/>
          <p:cNvSpPr txBox="1">
            <a:spLocks/>
          </p:cNvSpPr>
          <p:nvPr/>
        </p:nvSpPr>
        <p:spPr>
          <a:xfrm>
            <a:off x="7372958"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68" name="Inhaltsplatzhalter 4"/>
          <p:cNvSpPr txBox="1">
            <a:spLocks/>
          </p:cNvSpPr>
          <p:nvPr/>
        </p:nvSpPr>
        <p:spPr>
          <a:xfrm>
            <a:off x="9676855"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4" name="TextBox 3">
            <a:extLst>
              <a:ext uri="{FF2B5EF4-FFF2-40B4-BE49-F238E27FC236}">
                <a16:creationId xmlns:a16="http://schemas.microsoft.com/office/drawing/2014/main" id="{008F1FA7-20CD-7882-7C3E-4FAAE98963F1}"/>
              </a:ext>
            </a:extLst>
          </p:cNvPr>
          <p:cNvSpPr txBox="1"/>
          <p:nvPr/>
        </p:nvSpPr>
        <p:spPr>
          <a:xfrm>
            <a:off x="316627" y="1007072"/>
            <a:ext cx="11555952" cy="338554"/>
          </a:xfrm>
          <a:prstGeom prst="rect">
            <a:avLst/>
          </a:prstGeom>
          <a:noFill/>
        </p:spPr>
        <p:txBody>
          <a:bodyPr wrap="square" lIns="91440" tIns="45720" rIns="91440" bIns="45720" anchor="t">
            <a:spAutoFit/>
          </a:bodyPr>
          <a:lstStyle/>
          <a:p>
            <a:r>
              <a:rPr lang="en-US" sz="1600" b="1" i="0">
                <a:solidFill>
                  <a:schemeClr val="accent1"/>
                </a:solidFill>
                <a:effectLst/>
                <a:latin typeface="Invention"/>
              </a:rPr>
              <a:t>Individual Characteristics: </a:t>
            </a:r>
            <a:r>
              <a:rPr lang="en-US" sz="1600" i="0">
                <a:solidFill>
                  <a:schemeClr val="accent1"/>
                </a:solidFill>
                <a:effectLst/>
                <a:latin typeface="Invention"/>
              </a:rPr>
              <a:t>Knowledge and beliefs, self-efficacy</a:t>
            </a:r>
            <a:r>
              <a:rPr lang="en-US" sz="1600">
                <a:solidFill>
                  <a:schemeClr val="accent1"/>
                </a:solidFill>
                <a:latin typeface="Invention"/>
              </a:rPr>
              <a:t>,</a:t>
            </a:r>
            <a:r>
              <a:rPr lang="en-US" sz="1600" i="0">
                <a:solidFill>
                  <a:schemeClr val="accent1"/>
                </a:solidFill>
                <a:effectLst/>
                <a:latin typeface="Invention"/>
              </a:rPr>
              <a:t> </a:t>
            </a:r>
            <a:r>
              <a:rPr lang="en-US" sz="1600">
                <a:solidFill>
                  <a:schemeClr val="accent1"/>
                </a:solidFill>
                <a:latin typeface="Invention"/>
              </a:rPr>
              <a:t>and  </a:t>
            </a:r>
            <a:r>
              <a:rPr lang="en-US" sz="1600" i="0">
                <a:solidFill>
                  <a:schemeClr val="accent1"/>
                </a:solidFill>
                <a:effectLst/>
                <a:latin typeface="Invention"/>
              </a:rPr>
              <a:t>personal attributes </a:t>
            </a:r>
            <a:r>
              <a:rPr lang="en-US" sz="1600" b="0" i="0">
                <a:solidFill>
                  <a:schemeClr val="accent1"/>
                </a:solidFill>
                <a:effectLst/>
                <a:latin typeface="Invention"/>
              </a:rPr>
              <a:t>(Damschroder et al, 2009). </a:t>
            </a:r>
            <a:endParaRPr lang="en-US" sz="1600">
              <a:solidFill>
                <a:schemeClr val="accent1"/>
              </a:solidFill>
              <a:latin typeface="Invention"/>
            </a:endParaRPr>
          </a:p>
        </p:txBody>
      </p:sp>
      <p:sp>
        <p:nvSpPr>
          <p:cNvPr id="30" name="Freeform 27">
            <a:extLst>
              <a:ext uri="{FF2B5EF4-FFF2-40B4-BE49-F238E27FC236}">
                <a16:creationId xmlns:a16="http://schemas.microsoft.com/office/drawing/2014/main" id="{B25CDFFC-9B09-730C-FEF1-8DEADF382AC2}"/>
              </a:ext>
            </a:extLst>
          </p:cNvPr>
          <p:cNvSpPr>
            <a:spLocks noEditPoints="1"/>
          </p:cNvSpPr>
          <p:nvPr/>
        </p:nvSpPr>
        <p:spPr bwMode="auto">
          <a:xfrm>
            <a:off x="8218610" y="3459500"/>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CCE33877-B331-0C8F-1773-D0B8CABA5B8A}"/>
              </a:ext>
            </a:extLst>
          </p:cNvPr>
          <p:cNvGrpSpPr/>
          <p:nvPr/>
        </p:nvGrpSpPr>
        <p:grpSpPr>
          <a:xfrm>
            <a:off x="10377476" y="3492075"/>
            <a:ext cx="618874" cy="620640"/>
            <a:chOff x="7216775" y="2687638"/>
            <a:chExt cx="555625" cy="557212"/>
          </a:xfrm>
          <a:solidFill>
            <a:srgbClr val="FFFFFF"/>
          </a:solidFill>
        </p:grpSpPr>
        <p:sp>
          <p:nvSpPr>
            <p:cNvPr id="71" name="Freeform 123">
              <a:extLst>
                <a:ext uri="{FF2B5EF4-FFF2-40B4-BE49-F238E27FC236}">
                  <a16:creationId xmlns:a16="http://schemas.microsoft.com/office/drawing/2014/main" id="{188E23C6-4924-1ED0-5F3C-44120DBF9F6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4">
              <a:extLst>
                <a:ext uri="{FF2B5EF4-FFF2-40B4-BE49-F238E27FC236}">
                  <a16:creationId xmlns:a16="http://schemas.microsoft.com/office/drawing/2014/main" id="{A73E1A1D-5901-7261-8DC8-160A96F4F19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EDB13249-B5C9-35A4-5579-0838F80FC422}"/>
              </a:ext>
            </a:extLst>
          </p:cNvPr>
          <p:cNvGrpSpPr/>
          <p:nvPr/>
        </p:nvGrpSpPr>
        <p:grpSpPr>
          <a:xfrm>
            <a:off x="596900" y="2380343"/>
            <a:ext cx="4492625" cy="4477657"/>
            <a:chOff x="596900" y="2705622"/>
            <a:chExt cx="4492625" cy="4152378"/>
          </a:xfrm>
        </p:grpSpPr>
        <p:sp>
          <p:nvSpPr>
            <p:cNvPr id="7" name="Freeform 5">
              <a:extLst>
                <a:ext uri="{FF2B5EF4-FFF2-40B4-BE49-F238E27FC236}">
                  <a16:creationId xmlns:a16="http://schemas.microsoft.com/office/drawing/2014/main" id="{39D79062-AF10-F817-EDAC-4C6EC720F23D}"/>
                </a:ext>
              </a:extLst>
            </p:cNvPr>
            <p:cNvSpPr>
              <a:spLocks/>
            </p:cNvSpPr>
            <p:nvPr/>
          </p:nvSpPr>
          <p:spPr bwMode="auto">
            <a:xfrm>
              <a:off x="596900" y="2705622"/>
              <a:ext cx="4492625" cy="4152377"/>
            </a:xfrm>
            <a:custGeom>
              <a:avLst/>
              <a:gdLst>
                <a:gd name="T0" fmla="*/ 2164 w 2830"/>
                <a:gd name="T1" fmla="*/ 0 h 3408"/>
                <a:gd name="T2" fmla="*/ 1497 w 2830"/>
                <a:gd name="T3" fmla="*/ 463 h 3408"/>
                <a:gd name="T4" fmla="*/ 1511 w 2830"/>
                <a:gd name="T5" fmla="*/ 2437 h 3408"/>
                <a:gd name="T6" fmla="*/ 0 w 2830"/>
                <a:gd name="T7" fmla="*/ 3408 h 3408"/>
                <a:gd name="T8" fmla="*/ 2277 w 2830"/>
                <a:gd name="T9" fmla="*/ 3408 h 3408"/>
                <a:gd name="T10" fmla="*/ 2830 w 2830"/>
                <a:gd name="T11" fmla="*/ 2437 h 3408"/>
                <a:gd name="T12" fmla="*/ 2830 w 2830"/>
                <a:gd name="T13" fmla="*/ 463 h 3408"/>
                <a:gd name="T14" fmla="*/ 2830 w 2830"/>
                <a:gd name="T15" fmla="*/ 463 h 3408"/>
                <a:gd name="T16" fmla="*/ 2164 w 2830"/>
                <a:gd name="T17" fmla="*/ 0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0" h="3408">
                  <a:moveTo>
                    <a:pt x="2164" y="0"/>
                  </a:moveTo>
                  <a:lnTo>
                    <a:pt x="1497" y="463"/>
                  </a:lnTo>
                  <a:lnTo>
                    <a:pt x="1511" y="2437"/>
                  </a:lnTo>
                  <a:lnTo>
                    <a:pt x="0" y="3408"/>
                  </a:lnTo>
                  <a:lnTo>
                    <a:pt x="2277" y="3408"/>
                  </a:lnTo>
                  <a:lnTo>
                    <a:pt x="2830" y="2437"/>
                  </a:lnTo>
                  <a:lnTo>
                    <a:pt x="2830" y="463"/>
                  </a:lnTo>
                  <a:lnTo>
                    <a:pt x="2830" y="463"/>
                  </a:lnTo>
                  <a:lnTo>
                    <a:pt x="21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A402A2D1-1A2A-3E09-1169-9BDDFFDE9BDD}"/>
                </a:ext>
              </a:extLst>
            </p:cNvPr>
            <p:cNvSpPr>
              <a:spLocks/>
            </p:cNvSpPr>
            <p:nvPr/>
          </p:nvSpPr>
          <p:spPr bwMode="auto">
            <a:xfrm>
              <a:off x="603250" y="5674913"/>
              <a:ext cx="4486275" cy="1183087"/>
            </a:xfrm>
            <a:custGeom>
              <a:avLst/>
              <a:gdLst>
                <a:gd name="T0" fmla="*/ 2826 w 2826"/>
                <a:gd name="T1" fmla="*/ 0 h 971"/>
                <a:gd name="T2" fmla="*/ 1511 w 2826"/>
                <a:gd name="T3" fmla="*/ 0 h 971"/>
                <a:gd name="T4" fmla="*/ 0 w 2826"/>
                <a:gd name="T5" fmla="*/ 971 h 971"/>
                <a:gd name="T6" fmla="*/ 2277 w 2826"/>
                <a:gd name="T7" fmla="*/ 971 h 971"/>
                <a:gd name="T8" fmla="*/ 2826 w 2826"/>
                <a:gd name="T9" fmla="*/ 0 h 971"/>
              </a:gdLst>
              <a:ahLst/>
              <a:cxnLst>
                <a:cxn ang="0">
                  <a:pos x="T0" y="T1"/>
                </a:cxn>
                <a:cxn ang="0">
                  <a:pos x="T2" y="T3"/>
                </a:cxn>
                <a:cxn ang="0">
                  <a:pos x="T4" y="T5"/>
                </a:cxn>
                <a:cxn ang="0">
                  <a:pos x="T6" y="T7"/>
                </a:cxn>
                <a:cxn ang="0">
                  <a:pos x="T8" y="T9"/>
                </a:cxn>
              </a:cxnLst>
              <a:rect l="0" t="0" r="r" b="b"/>
              <a:pathLst>
                <a:path w="2826" h="971">
                  <a:moveTo>
                    <a:pt x="2826" y="0"/>
                  </a:moveTo>
                  <a:lnTo>
                    <a:pt x="1511" y="0"/>
                  </a:lnTo>
                  <a:lnTo>
                    <a:pt x="0" y="971"/>
                  </a:lnTo>
                  <a:lnTo>
                    <a:pt x="2277" y="971"/>
                  </a:lnTo>
                  <a:lnTo>
                    <a:pt x="2826"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1AB35E67-CDA4-CB1D-FD07-949FAC0083DB}"/>
              </a:ext>
            </a:extLst>
          </p:cNvPr>
          <p:cNvGrpSpPr/>
          <p:nvPr/>
        </p:nvGrpSpPr>
        <p:grpSpPr>
          <a:xfrm>
            <a:off x="4217988" y="2380343"/>
            <a:ext cx="3908425" cy="4477657"/>
            <a:chOff x="4217988" y="2705622"/>
            <a:chExt cx="3908425" cy="4152378"/>
          </a:xfrm>
        </p:grpSpPr>
        <p:sp>
          <p:nvSpPr>
            <p:cNvPr id="10" name="Freeform 7">
              <a:extLst>
                <a:ext uri="{FF2B5EF4-FFF2-40B4-BE49-F238E27FC236}">
                  <a16:creationId xmlns:a16="http://schemas.microsoft.com/office/drawing/2014/main" id="{44EDE149-239A-168D-2A5C-0F8BEA454927}"/>
                </a:ext>
              </a:extLst>
            </p:cNvPr>
            <p:cNvSpPr>
              <a:spLocks/>
            </p:cNvSpPr>
            <p:nvPr/>
          </p:nvSpPr>
          <p:spPr bwMode="auto">
            <a:xfrm>
              <a:off x="4217988" y="2705622"/>
              <a:ext cx="3908425" cy="4152377"/>
            </a:xfrm>
            <a:custGeom>
              <a:avLst/>
              <a:gdLst>
                <a:gd name="T0" fmla="*/ 1882 w 2462"/>
                <a:gd name="T1" fmla="*/ 2437 h 3408"/>
                <a:gd name="T2" fmla="*/ 1882 w 2462"/>
                <a:gd name="T3" fmla="*/ 463 h 3408"/>
                <a:gd name="T4" fmla="*/ 1882 w 2462"/>
                <a:gd name="T5" fmla="*/ 463 h 3408"/>
                <a:gd name="T6" fmla="*/ 1216 w 2462"/>
                <a:gd name="T7" fmla="*/ 0 h 3408"/>
                <a:gd name="T8" fmla="*/ 549 w 2462"/>
                <a:gd name="T9" fmla="*/ 463 h 3408"/>
                <a:gd name="T10" fmla="*/ 549 w 2462"/>
                <a:gd name="T11" fmla="*/ 2437 h 3408"/>
                <a:gd name="T12" fmla="*/ 0 w 2462"/>
                <a:gd name="T13" fmla="*/ 3408 h 3408"/>
                <a:gd name="T14" fmla="*/ 2462 w 2462"/>
                <a:gd name="T15" fmla="*/ 3408 h 3408"/>
                <a:gd name="T16" fmla="*/ 1882 w 2462"/>
                <a:gd name="T17" fmla="*/ 2437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2" h="3408">
                  <a:moveTo>
                    <a:pt x="1882" y="2437"/>
                  </a:moveTo>
                  <a:lnTo>
                    <a:pt x="1882" y="463"/>
                  </a:lnTo>
                  <a:lnTo>
                    <a:pt x="1882" y="463"/>
                  </a:lnTo>
                  <a:lnTo>
                    <a:pt x="1216" y="0"/>
                  </a:lnTo>
                  <a:lnTo>
                    <a:pt x="549" y="463"/>
                  </a:lnTo>
                  <a:lnTo>
                    <a:pt x="549" y="2437"/>
                  </a:lnTo>
                  <a:lnTo>
                    <a:pt x="0" y="3408"/>
                  </a:lnTo>
                  <a:lnTo>
                    <a:pt x="2462" y="3408"/>
                  </a:lnTo>
                  <a:lnTo>
                    <a:pt x="1882" y="24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5">
              <a:extLst>
                <a:ext uri="{FF2B5EF4-FFF2-40B4-BE49-F238E27FC236}">
                  <a16:creationId xmlns:a16="http://schemas.microsoft.com/office/drawing/2014/main" id="{1DD3F486-D40A-B92A-648F-196CE451BA2D}"/>
                </a:ext>
              </a:extLst>
            </p:cNvPr>
            <p:cNvSpPr>
              <a:spLocks/>
            </p:cNvSpPr>
            <p:nvPr/>
          </p:nvSpPr>
          <p:spPr bwMode="auto">
            <a:xfrm>
              <a:off x="4217988" y="5674913"/>
              <a:ext cx="3908425" cy="1183087"/>
            </a:xfrm>
            <a:custGeom>
              <a:avLst/>
              <a:gdLst>
                <a:gd name="T0" fmla="*/ 1878 w 2462"/>
                <a:gd name="T1" fmla="*/ 0 h 971"/>
                <a:gd name="T2" fmla="*/ 549 w 2462"/>
                <a:gd name="T3" fmla="*/ 0 h 971"/>
                <a:gd name="T4" fmla="*/ 553 w 2462"/>
                <a:gd name="T5" fmla="*/ 0 h 971"/>
                <a:gd name="T6" fmla="*/ 0 w 2462"/>
                <a:gd name="T7" fmla="*/ 971 h 971"/>
                <a:gd name="T8" fmla="*/ 2462 w 2462"/>
                <a:gd name="T9" fmla="*/ 971 h 971"/>
                <a:gd name="T10" fmla="*/ 1878 w 2462"/>
                <a:gd name="T11" fmla="*/ 0 h 971"/>
              </a:gdLst>
              <a:ahLst/>
              <a:cxnLst>
                <a:cxn ang="0">
                  <a:pos x="T0" y="T1"/>
                </a:cxn>
                <a:cxn ang="0">
                  <a:pos x="T2" y="T3"/>
                </a:cxn>
                <a:cxn ang="0">
                  <a:pos x="T4" y="T5"/>
                </a:cxn>
                <a:cxn ang="0">
                  <a:pos x="T6" y="T7"/>
                </a:cxn>
                <a:cxn ang="0">
                  <a:pos x="T8" y="T9"/>
                </a:cxn>
                <a:cxn ang="0">
                  <a:pos x="T10" y="T11"/>
                </a:cxn>
              </a:cxnLst>
              <a:rect l="0" t="0" r="r" b="b"/>
              <a:pathLst>
                <a:path w="2462" h="971">
                  <a:moveTo>
                    <a:pt x="1878" y="0"/>
                  </a:moveTo>
                  <a:lnTo>
                    <a:pt x="549" y="0"/>
                  </a:lnTo>
                  <a:lnTo>
                    <a:pt x="553" y="0"/>
                  </a:lnTo>
                  <a:lnTo>
                    <a:pt x="0" y="971"/>
                  </a:lnTo>
                  <a:lnTo>
                    <a:pt x="2462" y="971"/>
                  </a:lnTo>
                  <a:lnTo>
                    <a:pt x="1878"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4E38E1BF-7708-C9CA-D244-8385C83A406E}"/>
              </a:ext>
            </a:extLst>
          </p:cNvPr>
          <p:cNvGrpSpPr/>
          <p:nvPr/>
        </p:nvGrpSpPr>
        <p:grpSpPr>
          <a:xfrm>
            <a:off x="7109998" y="2343539"/>
            <a:ext cx="4893535" cy="4477656"/>
            <a:chOff x="7199313" y="2705623"/>
            <a:chExt cx="4610197" cy="4152377"/>
          </a:xfrm>
        </p:grpSpPr>
        <p:sp>
          <p:nvSpPr>
            <p:cNvPr id="13" name="Freeform 9">
              <a:extLst>
                <a:ext uri="{FF2B5EF4-FFF2-40B4-BE49-F238E27FC236}">
                  <a16:creationId xmlns:a16="http://schemas.microsoft.com/office/drawing/2014/main" id="{A9CDB940-BB4E-8928-517E-67DA0056EC00}"/>
                </a:ext>
              </a:extLst>
            </p:cNvPr>
            <p:cNvSpPr>
              <a:spLocks/>
            </p:cNvSpPr>
            <p:nvPr/>
          </p:nvSpPr>
          <p:spPr bwMode="auto">
            <a:xfrm>
              <a:off x="7267672" y="2705623"/>
              <a:ext cx="4541838" cy="4152377"/>
            </a:xfrm>
            <a:custGeom>
              <a:avLst/>
              <a:gdLst>
                <a:gd name="T0" fmla="*/ 1333 w 2861"/>
                <a:gd name="T1" fmla="*/ 2437 h 3408"/>
                <a:gd name="T2" fmla="*/ 1333 w 2861"/>
                <a:gd name="T3" fmla="*/ 463 h 3408"/>
                <a:gd name="T4" fmla="*/ 667 w 2861"/>
                <a:gd name="T5" fmla="*/ 0 h 3408"/>
                <a:gd name="T6" fmla="*/ 0 w 2861"/>
                <a:gd name="T7" fmla="*/ 463 h 3408"/>
                <a:gd name="T8" fmla="*/ 0 w 2861"/>
                <a:gd name="T9" fmla="*/ 2437 h 3408"/>
                <a:gd name="T10" fmla="*/ 584 w 2861"/>
                <a:gd name="T11" fmla="*/ 3408 h 3408"/>
                <a:gd name="T12" fmla="*/ 2861 w 2861"/>
                <a:gd name="T13" fmla="*/ 3408 h 3408"/>
                <a:gd name="T14" fmla="*/ 1333 w 2861"/>
                <a:gd name="T15" fmla="*/ 2437 h 3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1" h="3408">
                  <a:moveTo>
                    <a:pt x="1333" y="2437"/>
                  </a:moveTo>
                  <a:lnTo>
                    <a:pt x="1333" y="463"/>
                  </a:lnTo>
                  <a:lnTo>
                    <a:pt x="667" y="0"/>
                  </a:lnTo>
                  <a:lnTo>
                    <a:pt x="0" y="463"/>
                  </a:lnTo>
                  <a:lnTo>
                    <a:pt x="0" y="2437"/>
                  </a:lnTo>
                  <a:lnTo>
                    <a:pt x="584" y="3408"/>
                  </a:lnTo>
                  <a:lnTo>
                    <a:pt x="2861" y="3408"/>
                  </a:lnTo>
                  <a:lnTo>
                    <a:pt x="1333" y="243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2253EF8F-7C51-ADFA-2BFF-6C087BAD7F18}"/>
                </a:ext>
              </a:extLst>
            </p:cNvPr>
            <p:cNvSpPr>
              <a:spLocks/>
            </p:cNvSpPr>
            <p:nvPr/>
          </p:nvSpPr>
          <p:spPr bwMode="auto">
            <a:xfrm>
              <a:off x="7199313" y="5674913"/>
              <a:ext cx="4541838" cy="1183087"/>
            </a:xfrm>
            <a:custGeom>
              <a:avLst/>
              <a:gdLst>
                <a:gd name="T0" fmla="*/ 1333 w 2861"/>
                <a:gd name="T1" fmla="*/ 0 h 971"/>
                <a:gd name="T2" fmla="*/ 0 w 2861"/>
                <a:gd name="T3" fmla="*/ 0 h 971"/>
                <a:gd name="T4" fmla="*/ 4 w 2861"/>
                <a:gd name="T5" fmla="*/ 0 h 971"/>
                <a:gd name="T6" fmla="*/ 584 w 2861"/>
                <a:gd name="T7" fmla="*/ 971 h 971"/>
                <a:gd name="T8" fmla="*/ 2861 w 2861"/>
                <a:gd name="T9" fmla="*/ 971 h 971"/>
                <a:gd name="T10" fmla="*/ 1333 w 2861"/>
                <a:gd name="T11" fmla="*/ 0 h 971"/>
              </a:gdLst>
              <a:ahLst/>
              <a:cxnLst>
                <a:cxn ang="0">
                  <a:pos x="T0" y="T1"/>
                </a:cxn>
                <a:cxn ang="0">
                  <a:pos x="T2" y="T3"/>
                </a:cxn>
                <a:cxn ang="0">
                  <a:pos x="T4" y="T5"/>
                </a:cxn>
                <a:cxn ang="0">
                  <a:pos x="T6" y="T7"/>
                </a:cxn>
                <a:cxn ang="0">
                  <a:pos x="T8" y="T9"/>
                </a:cxn>
                <a:cxn ang="0">
                  <a:pos x="T10" y="T11"/>
                </a:cxn>
              </a:cxnLst>
              <a:rect l="0" t="0" r="r" b="b"/>
              <a:pathLst>
                <a:path w="2861" h="971">
                  <a:moveTo>
                    <a:pt x="1333" y="0"/>
                  </a:moveTo>
                  <a:lnTo>
                    <a:pt x="0" y="0"/>
                  </a:lnTo>
                  <a:lnTo>
                    <a:pt x="4" y="0"/>
                  </a:lnTo>
                  <a:lnTo>
                    <a:pt x="584" y="971"/>
                  </a:lnTo>
                  <a:lnTo>
                    <a:pt x="2861" y="971"/>
                  </a:lnTo>
                  <a:lnTo>
                    <a:pt x="1333"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Inhaltsplatzhalter 4">
            <a:extLst>
              <a:ext uri="{FF2B5EF4-FFF2-40B4-BE49-F238E27FC236}">
                <a16:creationId xmlns:a16="http://schemas.microsoft.com/office/drawing/2014/main" id="{73C78CE5-E626-1B3D-4999-35A562497DBF}"/>
              </a:ext>
            </a:extLst>
          </p:cNvPr>
          <p:cNvSpPr txBox="1">
            <a:spLocks/>
          </p:cNvSpPr>
          <p:nvPr/>
        </p:nvSpPr>
        <p:spPr>
          <a:xfrm>
            <a:off x="3048491" y="3682121"/>
            <a:ext cx="1798550" cy="181588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Promotion Approach</a:t>
            </a:r>
            <a:br>
              <a:rPr lang="en-US" sz="1600" b="1">
                <a:latin typeface="+mj-lt"/>
              </a:rPr>
            </a:br>
            <a:br>
              <a:rPr lang="en-US" sz="1400" b="1">
                <a:latin typeface="+mj-lt"/>
              </a:rPr>
            </a:br>
            <a:r>
              <a:rPr lang="en-US" sz="1200"/>
              <a:t>Mixed responses on HPV promotion; some pharmacists passionate about cancer prevention, MOST were reactive rather than proactive</a:t>
            </a:r>
            <a:endParaRPr lang="en-US" sz="1200">
              <a:latin typeface="+mn-lt"/>
            </a:endParaRPr>
          </a:p>
        </p:txBody>
      </p:sp>
      <p:sp>
        <p:nvSpPr>
          <p:cNvPr id="16" name="Inhaltsplatzhalter 4">
            <a:extLst>
              <a:ext uri="{FF2B5EF4-FFF2-40B4-BE49-F238E27FC236}">
                <a16:creationId xmlns:a16="http://schemas.microsoft.com/office/drawing/2014/main" id="{1EF1380B-70A4-53A9-F963-A22019F4B2BC}"/>
              </a:ext>
            </a:extLst>
          </p:cNvPr>
          <p:cNvSpPr txBox="1">
            <a:spLocks/>
          </p:cNvSpPr>
          <p:nvPr/>
        </p:nvSpPr>
        <p:spPr>
          <a:xfrm>
            <a:off x="5203629" y="3682121"/>
            <a:ext cx="1798550" cy="175432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Messaging</a:t>
            </a:r>
            <a:br>
              <a:rPr lang="en-US" sz="1600" b="1">
                <a:latin typeface="+mj-lt"/>
              </a:rPr>
            </a:br>
            <a:br>
              <a:rPr lang="en-US" sz="1400" b="1">
                <a:latin typeface="+mj-lt"/>
              </a:rPr>
            </a:br>
            <a:r>
              <a:rPr lang="en-US" sz="1200" b="1">
                <a:latin typeface="+mj-lt"/>
              </a:rPr>
              <a:t>C</a:t>
            </a:r>
            <a:r>
              <a:rPr lang="en-US" sz="1200"/>
              <a:t>omfort in discussing HPV; educational conversations emphasized cancer prevention benefits. Some biases noted regarding patient interest in vaccination</a:t>
            </a:r>
            <a:endParaRPr lang="en-US" sz="1200">
              <a:latin typeface="+mn-lt"/>
            </a:endParaRPr>
          </a:p>
        </p:txBody>
      </p:sp>
      <p:pic>
        <p:nvPicPr>
          <p:cNvPr id="32" name="Graphic 31" descr="Checkbox Checked with solid fill">
            <a:extLst>
              <a:ext uri="{FF2B5EF4-FFF2-40B4-BE49-F238E27FC236}">
                <a16:creationId xmlns:a16="http://schemas.microsoft.com/office/drawing/2014/main" id="{7DFCD9BF-8A92-90FA-AABA-3E23D76AFE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4059" y="2854390"/>
            <a:ext cx="914400" cy="914400"/>
          </a:xfrm>
          <a:prstGeom prst="rect">
            <a:avLst/>
          </a:prstGeom>
        </p:spPr>
      </p:pic>
      <p:pic>
        <p:nvPicPr>
          <p:cNvPr id="34" name="Graphic 33" descr="Scales of justice with solid fill">
            <a:extLst>
              <a:ext uri="{FF2B5EF4-FFF2-40B4-BE49-F238E27FC236}">
                <a16:creationId xmlns:a16="http://schemas.microsoft.com/office/drawing/2014/main" id="{DA0A6917-57A4-8B13-C742-96039DAAD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3260" y="2891812"/>
            <a:ext cx="714986" cy="714986"/>
          </a:xfrm>
          <a:prstGeom prst="rect">
            <a:avLst/>
          </a:prstGeom>
        </p:spPr>
      </p:pic>
      <p:pic>
        <p:nvPicPr>
          <p:cNvPr id="36" name="Graphic 35" descr="Scientific Thought outline">
            <a:extLst>
              <a:ext uri="{FF2B5EF4-FFF2-40B4-BE49-F238E27FC236}">
                <a16:creationId xmlns:a16="http://schemas.microsoft.com/office/drawing/2014/main" id="{18CB9487-309C-FA6F-422A-0B700CAC21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0007" y="2954856"/>
            <a:ext cx="661064" cy="661064"/>
          </a:xfrm>
          <a:prstGeom prst="rect">
            <a:avLst/>
          </a:prstGeom>
        </p:spPr>
      </p:pic>
      <p:grpSp>
        <p:nvGrpSpPr>
          <p:cNvPr id="55" name="Group 54">
            <a:extLst>
              <a:ext uri="{FF2B5EF4-FFF2-40B4-BE49-F238E27FC236}">
                <a16:creationId xmlns:a16="http://schemas.microsoft.com/office/drawing/2014/main" id="{8566AB32-8949-A29E-664B-7D580EC10298}"/>
              </a:ext>
            </a:extLst>
          </p:cNvPr>
          <p:cNvGrpSpPr/>
          <p:nvPr/>
        </p:nvGrpSpPr>
        <p:grpSpPr>
          <a:xfrm>
            <a:off x="1177447" y="1354700"/>
            <a:ext cx="3584328" cy="1974576"/>
            <a:chOff x="3230980" y="5062279"/>
            <a:chExt cx="2805634" cy="1460030"/>
          </a:xfrm>
        </p:grpSpPr>
        <p:sp>
          <p:nvSpPr>
            <p:cNvPr id="56" name="Freeform 66">
              <a:extLst>
                <a:ext uri="{FF2B5EF4-FFF2-40B4-BE49-F238E27FC236}">
                  <a16:creationId xmlns:a16="http://schemas.microsoft.com/office/drawing/2014/main" id="{5F801FF3-A724-0ACC-9181-A867CC09DF84}"/>
                </a:ext>
              </a:extLst>
            </p:cNvPr>
            <p:cNvSpPr>
              <a:spLocks/>
            </p:cNvSpPr>
            <p:nvPr/>
          </p:nvSpPr>
          <p:spPr bwMode="auto">
            <a:xfrm>
              <a:off x="3230980" y="5108629"/>
              <a:ext cx="2805634" cy="1413680"/>
            </a:xfrm>
            <a:custGeom>
              <a:avLst/>
              <a:gdLst>
                <a:gd name="T0" fmla="*/ 1095 w 1095"/>
                <a:gd name="T1" fmla="*/ 117 h 552"/>
                <a:gd name="T2" fmla="*/ 979 w 1095"/>
                <a:gd name="T3" fmla="*/ 0 h 552"/>
                <a:gd name="T4" fmla="*/ 117 w 1095"/>
                <a:gd name="T5" fmla="*/ 0 h 552"/>
                <a:gd name="T6" fmla="*/ 0 w 1095"/>
                <a:gd name="T7" fmla="*/ 117 h 552"/>
                <a:gd name="T8" fmla="*/ 0 w 1095"/>
                <a:gd name="T9" fmla="*/ 295 h 552"/>
                <a:gd name="T10" fmla="*/ 117 w 1095"/>
                <a:gd name="T11" fmla="*/ 412 h 552"/>
                <a:gd name="T12" fmla="*/ 898 w 1095"/>
                <a:gd name="T13" fmla="*/ 412 h 552"/>
                <a:gd name="T14" fmla="*/ 946 w 1095"/>
                <a:gd name="T15" fmla="*/ 412 h 552"/>
                <a:gd name="T16" fmla="*/ 1095 w 1095"/>
                <a:gd name="T17" fmla="*/ 552 h 552"/>
                <a:gd name="T18" fmla="*/ 1095 w 1095"/>
                <a:gd name="T19" fmla="*/ 306 h 552"/>
                <a:gd name="T20" fmla="*/ 1095 w 1095"/>
                <a:gd name="T21" fmla="*/ 306 h 552"/>
                <a:gd name="T22" fmla="*/ 1095 w 1095"/>
                <a:gd name="T23" fmla="*/ 295 h 552"/>
                <a:gd name="T24" fmla="*/ 1095 w 1095"/>
                <a:gd name="T25" fmla="*/ 11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5" h="552">
                  <a:moveTo>
                    <a:pt x="1095" y="117"/>
                  </a:moveTo>
                  <a:cubicBezTo>
                    <a:pt x="1095" y="52"/>
                    <a:pt x="1043" y="0"/>
                    <a:pt x="979" y="0"/>
                  </a:cubicBezTo>
                  <a:cubicBezTo>
                    <a:pt x="117" y="0"/>
                    <a:pt x="117" y="0"/>
                    <a:pt x="117" y="0"/>
                  </a:cubicBezTo>
                  <a:cubicBezTo>
                    <a:pt x="52" y="0"/>
                    <a:pt x="0" y="52"/>
                    <a:pt x="0" y="117"/>
                  </a:cubicBezTo>
                  <a:cubicBezTo>
                    <a:pt x="0" y="295"/>
                    <a:pt x="0" y="295"/>
                    <a:pt x="0" y="295"/>
                  </a:cubicBezTo>
                  <a:cubicBezTo>
                    <a:pt x="0" y="359"/>
                    <a:pt x="52" y="412"/>
                    <a:pt x="117" y="412"/>
                  </a:cubicBezTo>
                  <a:cubicBezTo>
                    <a:pt x="898" y="412"/>
                    <a:pt x="898" y="412"/>
                    <a:pt x="898" y="412"/>
                  </a:cubicBezTo>
                  <a:cubicBezTo>
                    <a:pt x="946" y="412"/>
                    <a:pt x="946" y="412"/>
                    <a:pt x="946" y="412"/>
                  </a:cubicBezTo>
                  <a:cubicBezTo>
                    <a:pt x="1025" y="412"/>
                    <a:pt x="1090" y="474"/>
                    <a:pt x="1095" y="552"/>
                  </a:cubicBezTo>
                  <a:cubicBezTo>
                    <a:pt x="1095" y="306"/>
                    <a:pt x="1095" y="306"/>
                    <a:pt x="1095" y="306"/>
                  </a:cubicBezTo>
                  <a:cubicBezTo>
                    <a:pt x="1095" y="306"/>
                    <a:pt x="1095" y="306"/>
                    <a:pt x="1095" y="306"/>
                  </a:cubicBezTo>
                  <a:cubicBezTo>
                    <a:pt x="1095" y="302"/>
                    <a:pt x="1095" y="299"/>
                    <a:pt x="1095" y="295"/>
                  </a:cubicBezTo>
                  <a:lnTo>
                    <a:pt x="1095" y="1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7">
              <a:extLst>
                <a:ext uri="{FF2B5EF4-FFF2-40B4-BE49-F238E27FC236}">
                  <a16:creationId xmlns:a16="http://schemas.microsoft.com/office/drawing/2014/main" id="{3F8C73E6-4B73-AA80-88CF-BFEBF62750BB}"/>
                </a:ext>
              </a:extLst>
            </p:cNvPr>
            <p:cNvSpPr>
              <a:spLocks/>
            </p:cNvSpPr>
            <p:nvPr/>
          </p:nvSpPr>
          <p:spPr bwMode="auto">
            <a:xfrm>
              <a:off x="3230980" y="5062279"/>
              <a:ext cx="2805634" cy="1412232"/>
            </a:xfrm>
            <a:custGeom>
              <a:avLst/>
              <a:gdLst>
                <a:gd name="T0" fmla="*/ 1095 w 1095"/>
                <a:gd name="T1" fmla="*/ 116 h 551"/>
                <a:gd name="T2" fmla="*/ 979 w 1095"/>
                <a:gd name="T3" fmla="*/ 0 h 551"/>
                <a:gd name="T4" fmla="*/ 117 w 1095"/>
                <a:gd name="T5" fmla="*/ 0 h 551"/>
                <a:gd name="T6" fmla="*/ 0 w 1095"/>
                <a:gd name="T7" fmla="*/ 116 h 551"/>
                <a:gd name="T8" fmla="*/ 0 w 1095"/>
                <a:gd name="T9" fmla="*/ 294 h 551"/>
                <a:gd name="T10" fmla="*/ 117 w 1095"/>
                <a:gd name="T11" fmla="*/ 411 h 551"/>
                <a:gd name="T12" fmla="*/ 898 w 1095"/>
                <a:gd name="T13" fmla="*/ 411 h 551"/>
                <a:gd name="T14" fmla="*/ 946 w 1095"/>
                <a:gd name="T15" fmla="*/ 411 h 551"/>
                <a:gd name="T16" fmla="*/ 1095 w 1095"/>
                <a:gd name="T17" fmla="*/ 551 h 551"/>
                <a:gd name="T18" fmla="*/ 1095 w 1095"/>
                <a:gd name="T19" fmla="*/ 306 h 551"/>
                <a:gd name="T20" fmla="*/ 1095 w 1095"/>
                <a:gd name="T21" fmla="*/ 306 h 551"/>
                <a:gd name="T22" fmla="*/ 1095 w 1095"/>
                <a:gd name="T23" fmla="*/ 294 h 551"/>
                <a:gd name="T24" fmla="*/ 1095 w 1095"/>
                <a:gd name="T25" fmla="*/ 11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5" h="551">
                  <a:moveTo>
                    <a:pt x="1095" y="116"/>
                  </a:moveTo>
                  <a:cubicBezTo>
                    <a:pt x="1095" y="52"/>
                    <a:pt x="1043" y="0"/>
                    <a:pt x="979" y="0"/>
                  </a:cubicBezTo>
                  <a:cubicBezTo>
                    <a:pt x="117" y="0"/>
                    <a:pt x="117" y="0"/>
                    <a:pt x="117" y="0"/>
                  </a:cubicBezTo>
                  <a:cubicBezTo>
                    <a:pt x="52" y="0"/>
                    <a:pt x="0" y="52"/>
                    <a:pt x="0" y="116"/>
                  </a:cubicBezTo>
                  <a:cubicBezTo>
                    <a:pt x="0" y="294"/>
                    <a:pt x="0" y="294"/>
                    <a:pt x="0" y="294"/>
                  </a:cubicBezTo>
                  <a:cubicBezTo>
                    <a:pt x="0" y="359"/>
                    <a:pt x="52" y="411"/>
                    <a:pt x="117" y="411"/>
                  </a:cubicBezTo>
                  <a:cubicBezTo>
                    <a:pt x="898" y="411"/>
                    <a:pt x="898" y="411"/>
                    <a:pt x="898" y="411"/>
                  </a:cubicBezTo>
                  <a:cubicBezTo>
                    <a:pt x="946" y="411"/>
                    <a:pt x="946" y="411"/>
                    <a:pt x="946" y="411"/>
                  </a:cubicBezTo>
                  <a:cubicBezTo>
                    <a:pt x="1025" y="411"/>
                    <a:pt x="1090" y="473"/>
                    <a:pt x="1095" y="551"/>
                  </a:cubicBezTo>
                  <a:cubicBezTo>
                    <a:pt x="1095" y="306"/>
                    <a:pt x="1095" y="306"/>
                    <a:pt x="1095" y="306"/>
                  </a:cubicBezTo>
                  <a:cubicBezTo>
                    <a:pt x="1095" y="306"/>
                    <a:pt x="1095" y="306"/>
                    <a:pt x="1095" y="306"/>
                  </a:cubicBezTo>
                  <a:cubicBezTo>
                    <a:pt x="1095" y="302"/>
                    <a:pt x="1095" y="298"/>
                    <a:pt x="1095" y="294"/>
                  </a:cubicBezTo>
                  <a:lnTo>
                    <a:pt x="1095" y="1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5" name="TextBox 74">
            <a:extLst>
              <a:ext uri="{FF2B5EF4-FFF2-40B4-BE49-F238E27FC236}">
                <a16:creationId xmlns:a16="http://schemas.microsoft.com/office/drawing/2014/main" id="{203663C0-E807-5278-01E0-A949FF6D5B20}"/>
              </a:ext>
            </a:extLst>
          </p:cNvPr>
          <p:cNvSpPr txBox="1"/>
          <p:nvPr/>
        </p:nvSpPr>
        <p:spPr>
          <a:xfrm>
            <a:off x="866034" y="1345626"/>
            <a:ext cx="4419033" cy="1261949"/>
          </a:xfrm>
          <a:prstGeom prst="rect">
            <a:avLst/>
          </a:prstGeom>
          <a:noFill/>
        </p:spPr>
        <p:txBody>
          <a:bodyPr wrap="square">
            <a:spAutoFit/>
          </a:bodyPr>
          <a:lstStyle/>
          <a:p>
            <a:pPr marL="457200" marR="457200">
              <a:lnSpc>
                <a:spcPct val="107000"/>
              </a:lnSpc>
              <a:spcBef>
                <a:spcPts val="0"/>
              </a:spcBef>
              <a:spcAft>
                <a:spcPts val="800"/>
              </a:spcAft>
            </a:pPr>
            <a:r>
              <a:rPr lang="en-US" sz="1200" dirty="0">
                <a:solidFill>
                  <a:schemeClr val="bg1"/>
                </a:solidFill>
                <a:effectLst/>
                <a:latin typeface="+mj-lt"/>
                <a:ea typeface="Calibri" panose="020F0502020204030204" pitchFamily="34" charset="0"/>
                <a:cs typeface="Arial" panose="020B0604020202020204" pitchFamily="34" charset="0"/>
              </a:rPr>
              <a:t>Just being clear on all the types of cancers that [the vaccine] can prevent and, uncomfortable as it is, preventing genital warts. Even with safe sex practices, things can still happen. . . [This] is another line of defense ...  (Canada, Saskatchewan, rural, ind.)</a:t>
            </a:r>
          </a:p>
        </p:txBody>
      </p:sp>
      <p:sp>
        <p:nvSpPr>
          <p:cNvPr id="3" name="Freeform 27">
            <a:extLst>
              <a:ext uri="{FF2B5EF4-FFF2-40B4-BE49-F238E27FC236}">
                <a16:creationId xmlns:a16="http://schemas.microsoft.com/office/drawing/2014/main" id="{0EDA7805-BC94-11A8-AD6F-CC03676E1DF3}"/>
              </a:ext>
            </a:extLst>
          </p:cNvPr>
          <p:cNvSpPr>
            <a:spLocks noEditPoints="1"/>
          </p:cNvSpPr>
          <p:nvPr/>
        </p:nvSpPr>
        <p:spPr bwMode="auto">
          <a:xfrm>
            <a:off x="866034" y="3916781"/>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D3611F17-6766-7D46-5892-D7152A374083}"/>
              </a:ext>
            </a:extLst>
          </p:cNvPr>
          <p:cNvGrpSpPr/>
          <p:nvPr/>
        </p:nvGrpSpPr>
        <p:grpSpPr>
          <a:xfrm>
            <a:off x="5779562" y="1354067"/>
            <a:ext cx="3131108" cy="1377382"/>
            <a:chOff x="6033717" y="2634689"/>
            <a:chExt cx="2559399" cy="1118198"/>
          </a:xfrm>
        </p:grpSpPr>
        <p:sp>
          <p:nvSpPr>
            <p:cNvPr id="20" name="Freeform 68">
              <a:extLst>
                <a:ext uri="{FF2B5EF4-FFF2-40B4-BE49-F238E27FC236}">
                  <a16:creationId xmlns:a16="http://schemas.microsoft.com/office/drawing/2014/main" id="{8550C87F-7CE8-121E-6A9F-7E90A265B685}"/>
                </a:ext>
              </a:extLst>
            </p:cNvPr>
            <p:cNvSpPr>
              <a:spLocks/>
            </p:cNvSpPr>
            <p:nvPr/>
          </p:nvSpPr>
          <p:spPr bwMode="auto">
            <a:xfrm>
              <a:off x="6033717" y="2668003"/>
              <a:ext cx="2559399" cy="1084884"/>
            </a:xfrm>
            <a:custGeom>
              <a:avLst/>
              <a:gdLst>
                <a:gd name="T0" fmla="*/ 0 w 999"/>
                <a:gd name="T1" fmla="*/ 90 h 423"/>
                <a:gd name="T2" fmla="*/ 90 w 999"/>
                <a:gd name="T3" fmla="*/ 0 h 423"/>
                <a:gd name="T4" fmla="*/ 910 w 999"/>
                <a:gd name="T5" fmla="*/ 0 h 423"/>
                <a:gd name="T6" fmla="*/ 999 w 999"/>
                <a:gd name="T7" fmla="*/ 90 h 423"/>
                <a:gd name="T8" fmla="*/ 999 w 999"/>
                <a:gd name="T9" fmla="*/ 226 h 423"/>
                <a:gd name="T10" fmla="*/ 910 w 999"/>
                <a:gd name="T11" fmla="*/ 316 h 423"/>
                <a:gd name="T12" fmla="*/ 152 w 999"/>
                <a:gd name="T13" fmla="*/ 316 h 423"/>
                <a:gd name="T14" fmla="*/ 115 w 999"/>
                <a:gd name="T15" fmla="*/ 316 h 423"/>
                <a:gd name="T16" fmla="*/ 0 w 999"/>
                <a:gd name="T17" fmla="*/ 423 h 423"/>
                <a:gd name="T18" fmla="*/ 0 w 999"/>
                <a:gd name="T19" fmla="*/ 235 h 423"/>
                <a:gd name="T20" fmla="*/ 1 w 999"/>
                <a:gd name="T21" fmla="*/ 235 h 423"/>
                <a:gd name="T22" fmla="*/ 0 w 999"/>
                <a:gd name="T23" fmla="*/ 226 h 423"/>
                <a:gd name="T24" fmla="*/ 0 w 999"/>
                <a:gd name="T25" fmla="*/ 9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 h="423">
                  <a:moveTo>
                    <a:pt x="0" y="90"/>
                  </a:moveTo>
                  <a:cubicBezTo>
                    <a:pt x="0" y="40"/>
                    <a:pt x="41" y="0"/>
                    <a:pt x="90" y="0"/>
                  </a:cubicBezTo>
                  <a:cubicBezTo>
                    <a:pt x="910" y="0"/>
                    <a:pt x="910" y="0"/>
                    <a:pt x="910" y="0"/>
                  </a:cubicBezTo>
                  <a:cubicBezTo>
                    <a:pt x="959" y="0"/>
                    <a:pt x="999" y="40"/>
                    <a:pt x="999" y="90"/>
                  </a:cubicBezTo>
                  <a:cubicBezTo>
                    <a:pt x="999" y="226"/>
                    <a:pt x="999" y="226"/>
                    <a:pt x="999" y="226"/>
                  </a:cubicBezTo>
                  <a:cubicBezTo>
                    <a:pt x="999" y="276"/>
                    <a:pt x="959" y="316"/>
                    <a:pt x="910" y="316"/>
                  </a:cubicBezTo>
                  <a:cubicBezTo>
                    <a:pt x="152" y="316"/>
                    <a:pt x="152" y="316"/>
                    <a:pt x="152" y="316"/>
                  </a:cubicBezTo>
                  <a:cubicBezTo>
                    <a:pt x="115" y="316"/>
                    <a:pt x="115" y="316"/>
                    <a:pt x="115" y="316"/>
                  </a:cubicBezTo>
                  <a:cubicBezTo>
                    <a:pt x="54" y="316"/>
                    <a:pt x="5" y="363"/>
                    <a:pt x="0" y="423"/>
                  </a:cubicBezTo>
                  <a:cubicBezTo>
                    <a:pt x="0" y="235"/>
                    <a:pt x="0" y="235"/>
                    <a:pt x="0" y="235"/>
                  </a:cubicBezTo>
                  <a:cubicBezTo>
                    <a:pt x="1" y="235"/>
                    <a:pt x="1" y="235"/>
                    <a:pt x="1" y="235"/>
                  </a:cubicBezTo>
                  <a:cubicBezTo>
                    <a:pt x="1" y="232"/>
                    <a:pt x="0" y="229"/>
                    <a:pt x="0" y="226"/>
                  </a:cubicBezTo>
                  <a:lnTo>
                    <a:pt x="0" y="9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9">
              <a:extLst>
                <a:ext uri="{FF2B5EF4-FFF2-40B4-BE49-F238E27FC236}">
                  <a16:creationId xmlns:a16="http://schemas.microsoft.com/office/drawing/2014/main" id="{04DC0938-A4FF-EDD0-C267-FBCC0306DAB2}"/>
                </a:ext>
              </a:extLst>
            </p:cNvPr>
            <p:cNvSpPr>
              <a:spLocks/>
            </p:cNvSpPr>
            <p:nvPr/>
          </p:nvSpPr>
          <p:spPr bwMode="auto">
            <a:xfrm>
              <a:off x="6033717" y="2634689"/>
              <a:ext cx="2559399" cy="1081987"/>
            </a:xfrm>
            <a:custGeom>
              <a:avLst/>
              <a:gdLst>
                <a:gd name="T0" fmla="*/ 0 w 999"/>
                <a:gd name="T1" fmla="*/ 89 h 422"/>
                <a:gd name="T2" fmla="*/ 90 w 999"/>
                <a:gd name="T3" fmla="*/ 0 h 422"/>
                <a:gd name="T4" fmla="*/ 910 w 999"/>
                <a:gd name="T5" fmla="*/ 0 h 422"/>
                <a:gd name="T6" fmla="*/ 999 w 999"/>
                <a:gd name="T7" fmla="*/ 89 h 422"/>
                <a:gd name="T8" fmla="*/ 999 w 999"/>
                <a:gd name="T9" fmla="*/ 226 h 422"/>
                <a:gd name="T10" fmla="*/ 910 w 999"/>
                <a:gd name="T11" fmla="*/ 315 h 422"/>
                <a:gd name="T12" fmla="*/ 152 w 999"/>
                <a:gd name="T13" fmla="*/ 315 h 422"/>
                <a:gd name="T14" fmla="*/ 115 w 999"/>
                <a:gd name="T15" fmla="*/ 315 h 422"/>
                <a:gd name="T16" fmla="*/ 0 w 999"/>
                <a:gd name="T17" fmla="*/ 422 h 422"/>
                <a:gd name="T18" fmla="*/ 0 w 999"/>
                <a:gd name="T19" fmla="*/ 234 h 422"/>
                <a:gd name="T20" fmla="*/ 1 w 999"/>
                <a:gd name="T21" fmla="*/ 234 h 422"/>
                <a:gd name="T22" fmla="*/ 0 w 999"/>
                <a:gd name="T23" fmla="*/ 226 h 422"/>
                <a:gd name="T24" fmla="*/ 0 w 999"/>
                <a:gd name="T25" fmla="*/ 89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9" h="422">
                  <a:moveTo>
                    <a:pt x="0" y="89"/>
                  </a:moveTo>
                  <a:cubicBezTo>
                    <a:pt x="0" y="40"/>
                    <a:pt x="41" y="0"/>
                    <a:pt x="90" y="0"/>
                  </a:cubicBezTo>
                  <a:cubicBezTo>
                    <a:pt x="910" y="0"/>
                    <a:pt x="910" y="0"/>
                    <a:pt x="910" y="0"/>
                  </a:cubicBezTo>
                  <a:cubicBezTo>
                    <a:pt x="959" y="0"/>
                    <a:pt x="999" y="40"/>
                    <a:pt x="999" y="89"/>
                  </a:cubicBezTo>
                  <a:cubicBezTo>
                    <a:pt x="999" y="226"/>
                    <a:pt x="999" y="226"/>
                    <a:pt x="999" y="226"/>
                  </a:cubicBezTo>
                  <a:cubicBezTo>
                    <a:pt x="999" y="275"/>
                    <a:pt x="959" y="315"/>
                    <a:pt x="910" y="315"/>
                  </a:cubicBezTo>
                  <a:cubicBezTo>
                    <a:pt x="152" y="315"/>
                    <a:pt x="152" y="315"/>
                    <a:pt x="152" y="315"/>
                  </a:cubicBezTo>
                  <a:cubicBezTo>
                    <a:pt x="115" y="315"/>
                    <a:pt x="115" y="315"/>
                    <a:pt x="115" y="315"/>
                  </a:cubicBezTo>
                  <a:cubicBezTo>
                    <a:pt x="54" y="315"/>
                    <a:pt x="5" y="363"/>
                    <a:pt x="0" y="422"/>
                  </a:cubicBezTo>
                  <a:cubicBezTo>
                    <a:pt x="0" y="234"/>
                    <a:pt x="0" y="234"/>
                    <a:pt x="0" y="234"/>
                  </a:cubicBezTo>
                  <a:cubicBezTo>
                    <a:pt x="1" y="234"/>
                    <a:pt x="1" y="234"/>
                    <a:pt x="1" y="234"/>
                  </a:cubicBezTo>
                  <a:cubicBezTo>
                    <a:pt x="1" y="231"/>
                    <a:pt x="0" y="229"/>
                    <a:pt x="0" y="226"/>
                  </a:cubicBezTo>
                  <a:lnTo>
                    <a:pt x="0" y="8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1" name="TextBox 30">
            <a:extLst>
              <a:ext uri="{FF2B5EF4-FFF2-40B4-BE49-F238E27FC236}">
                <a16:creationId xmlns:a16="http://schemas.microsoft.com/office/drawing/2014/main" id="{B471D1B9-C796-5855-CD71-7B2EA4578CB4}"/>
              </a:ext>
            </a:extLst>
          </p:cNvPr>
          <p:cNvSpPr txBox="1"/>
          <p:nvPr/>
        </p:nvSpPr>
        <p:spPr>
          <a:xfrm>
            <a:off x="5569938" y="1308199"/>
            <a:ext cx="3445305" cy="1064330"/>
          </a:xfrm>
          <a:prstGeom prst="rect">
            <a:avLst/>
          </a:prstGeom>
          <a:noFill/>
        </p:spPr>
        <p:txBody>
          <a:bodyPr wrap="square">
            <a:spAutoFit/>
          </a:bodyPr>
          <a:lstStyle/>
          <a:p>
            <a:pPr marL="457200" marR="457200">
              <a:lnSpc>
                <a:spcPct val="107000"/>
              </a:lnSpc>
              <a:spcBef>
                <a:spcPts val="0"/>
              </a:spcBef>
              <a:spcAft>
                <a:spcPts val="800"/>
              </a:spcAft>
            </a:pPr>
            <a:r>
              <a:rPr lang="en-US" sz="1200" i="1">
                <a:solidFill>
                  <a:schemeClr val="bg1"/>
                </a:solidFill>
                <a:effectLst/>
                <a:latin typeface="+mj-lt"/>
                <a:ea typeface="Times New Roman" panose="02020603050405020304" pitchFamily="18" charset="0"/>
                <a:cs typeface="Arial" panose="020B0604020202020204" pitchFamily="34" charset="0"/>
              </a:rPr>
              <a:t>. . .when conversations came up organically, they (staff) would be prepared to have an educated conversation.” </a:t>
            </a:r>
            <a:r>
              <a:rPr lang="en-US" sz="1200">
                <a:solidFill>
                  <a:schemeClr val="bg1"/>
                </a:solidFill>
                <a:effectLst/>
                <a:latin typeface="+mj-lt"/>
                <a:ea typeface="Times New Roman" panose="02020603050405020304" pitchFamily="18" charset="0"/>
                <a:cs typeface="Arial" panose="020B0604020202020204" pitchFamily="34" charset="0"/>
              </a:rPr>
              <a:t>(US, Ohio, rural, chain)</a:t>
            </a:r>
            <a:endParaRPr lang="en-US" sz="1200">
              <a:solidFill>
                <a:schemeClr val="bg1"/>
              </a:solidFill>
              <a:effectLst/>
              <a:latin typeface="+mj-lt"/>
              <a:ea typeface="Calibri" panose="020F0502020204030204" pitchFamily="34" charset="0"/>
              <a:cs typeface="Arial" panose="020B0604020202020204" pitchFamily="34" charset="0"/>
            </a:endParaRPr>
          </a:p>
        </p:txBody>
      </p:sp>
      <p:sp>
        <p:nvSpPr>
          <p:cNvPr id="33" name="Inhaltsplatzhalter 4">
            <a:extLst>
              <a:ext uri="{FF2B5EF4-FFF2-40B4-BE49-F238E27FC236}">
                <a16:creationId xmlns:a16="http://schemas.microsoft.com/office/drawing/2014/main" id="{685F71F8-F465-771C-E315-96953F0B5B25}"/>
              </a:ext>
            </a:extLst>
          </p:cNvPr>
          <p:cNvSpPr txBox="1">
            <a:spLocks/>
          </p:cNvSpPr>
          <p:nvPr/>
        </p:nvSpPr>
        <p:spPr>
          <a:xfrm>
            <a:off x="7209085" y="3721109"/>
            <a:ext cx="2183990" cy="184665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600" b="1">
                <a:latin typeface="+mj-lt"/>
              </a:rPr>
              <a:t>     Patient Awareness</a:t>
            </a:r>
            <a:endParaRPr lang="en-US" sz="2400" b="1">
              <a:latin typeface="+mj-lt"/>
            </a:endParaRPr>
          </a:p>
          <a:p>
            <a:pPr marL="0" indent="0">
              <a:lnSpc>
                <a:spcPct val="100000"/>
              </a:lnSpc>
              <a:spcAft>
                <a:spcPts val="1200"/>
              </a:spcAft>
              <a:buNone/>
            </a:pPr>
            <a:r>
              <a:rPr lang="en-US" sz="1200">
                <a:latin typeface="Calibri Light"/>
                <a:ea typeface="Calibri Light"/>
                <a:cs typeface="Calibri Light"/>
              </a:rPr>
              <a:t>Chain pharmacies were more likely to use resources from parent companies for promotional efforts</a:t>
            </a:r>
          </a:p>
          <a:p>
            <a:pPr marL="0" indent="0">
              <a:lnSpc>
                <a:spcPct val="100000"/>
              </a:lnSpc>
              <a:spcAft>
                <a:spcPts val="1200"/>
              </a:spcAft>
              <a:buNone/>
            </a:pPr>
            <a:r>
              <a:rPr lang="en-US" sz="1200">
                <a:latin typeface="Calibri Light"/>
                <a:ea typeface="Calibri Light"/>
                <a:cs typeface="Calibri Light"/>
              </a:rPr>
              <a:t>Independent pharmacies reported creating their own promotional materials (social media posts, blogs, newsletters, flyers)</a:t>
            </a:r>
          </a:p>
        </p:txBody>
      </p:sp>
    </p:spTree>
    <p:extLst>
      <p:ext uri="{BB962C8B-B14F-4D97-AF65-F5344CB8AC3E}">
        <p14:creationId xmlns:p14="http://schemas.microsoft.com/office/powerpoint/2010/main" val="1754060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0">
                <a:effectLst/>
                <a:latin typeface="Invention" panose="020B0503020008020204" pitchFamily="34" charset="0"/>
              </a:rPr>
              <a:t>Results</a:t>
            </a:r>
            <a:endParaRPr lang="en-US"/>
          </a:p>
        </p:txBody>
      </p:sp>
      <p:grpSp>
        <p:nvGrpSpPr>
          <p:cNvPr id="39" name="Group 38"/>
          <p:cNvGrpSpPr/>
          <p:nvPr/>
        </p:nvGrpSpPr>
        <p:grpSpPr>
          <a:xfrm>
            <a:off x="5739478" y="3474320"/>
            <a:ext cx="593441" cy="619294"/>
            <a:chOff x="2585644" y="4291013"/>
            <a:chExt cx="446481" cy="465932"/>
          </a:xfrm>
          <a:solidFill>
            <a:schemeClr val="bg1"/>
          </a:solidFill>
        </p:grpSpPr>
        <p:sp>
          <p:nvSpPr>
            <p:cNvPr id="4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4"/>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3479148" y="3474320"/>
            <a:ext cx="477900" cy="702942"/>
            <a:chOff x="9209088" y="5059363"/>
            <a:chExt cx="300038" cy="441324"/>
          </a:xfrm>
          <a:solidFill>
            <a:schemeClr val="bg1"/>
          </a:solidFill>
        </p:grpSpPr>
        <p:sp>
          <p:nvSpPr>
            <p:cNvPr id="4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50381" y="5890921"/>
            <a:ext cx="3973922" cy="461665"/>
            <a:chOff x="-132625" y="2273529"/>
            <a:chExt cx="3973922" cy="461665"/>
          </a:xfrm>
        </p:grpSpPr>
        <p:sp>
          <p:nvSpPr>
            <p:cNvPr id="61" name="Inhaltsplatzhalter 4"/>
            <p:cNvSpPr txBox="1">
              <a:spLocks/>
            </p:cNvSpPr>
            <p:nvPr/>
          </p:nvSpPr>
          <p:spPr>
            <a:xfrm>
              <a:off x="-132625" y="227352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2"/>
                  </a:solidFill>
                  <a:latin typeface="+mj-lt"/>
                </a:rPr>
                <a:t>Process </a:t>
              </a:r>
              <a:endParaRPr lang="en-US" sz="2000" dirty="0">
                <a:solidFill>
                  <a:schemeClr val="accent2"/>
                </a:solidFill>
                <a:latin typeface="+mn-lt"/>
              </a:endParaRPr>
            </a:p>
          </p:txBody>
        </p:sp>
        <p:sp>
          <p:nvSpPr>
            <p:cNvPr id="6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sp>
        <p:nvSpPr>
          <p:cNvPr id="65" name="Inhaltsplatzhalter 4"/>
          <p:cNvSpPr txBox="1">
            <a:spLocks/>
          </p:cNvSpPr>
          <p:nvPr/>
        </p:nvSpPr>
        <p:spPr>
          <a:xfrm>
            <a:off x="7372958"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68" name="Inhaltsplatzhalter 4"/>
          <p:cNvSpPr txBox="1">
            <a:spLocks/>
          </p:cNvSpPr>
          <p:nvPr/>
        </p:nvSpPr>
        <p:spPr>
          <a:xfrm>
            <a:off x="9676855" y="5515011"/>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sp>
        <p:nvSpPr>
          <p:cNvPr id="4" name="TextBox 3">
            <a:extLst>
              <a:ext uri="{FF2B5EF4-FFF2-40B4-BE49-F238E27FC236}">
                <a16:creationId xmlns:a16="http://schemas.microsoft.com/office/drawing/2014/main" id="{008F1FA7-20CD-7882-7C3E-4FAAE98963F1}"/>
              </a:ext>
            </a:extLst>
          </p:cNvPr>
          <p:cNvSpPr txBox="1"/>
          <p:nvPr/>
        </p:nvSpPr>
        <p:spPr>
          <a:xfrm>
            <a:off x="324928" y="1069130"/>
            <a:ext cx="11555952" cy="338554"/>
          </a:xfrm>
          <a:prstGeom prst="rect">
            <a:avLst/>
          </a:prstGeom>
          <a:noFill/>
        </p:spPr>
        <p:txBody>
          <a:bodyPr wrap="square">
            <a:spAutoFit/>
          </a:bodyPr>
          <a:lstStyle/>
          <a:p>
            <a:r>
              <a:rPr lang="en-US" sz="1600" b="1" i="0">
                <a:solidFill>
                  <a:schemeClr val="accent1"/>
                </a:solidFill>
                <a:effectLst/>
                <a:latin typeface="Invention" panose="020B0503020008020204" pitchFamily="34" charset="0"/>
              </a:rPr>
              <a:t>Implementation Process: </a:t>
            </a:r>
            <a:r>
              <a:rPr lang="en-US" sz="1600" b="0" i="0">
                <a:solidFill>
                  <a:schemeClr val="accent1"/>
                </a:solidFill>
                <a:effectLst/>
                <a:latin typeface="Invention" panose="020B0503020008020204" pitchFamily="34" charset="0"/>
              </a:rPr>
              <a:t>Planning, execution, reflection, evaluation (Damschroder et al, 2009). </a:t>
            </a:r>
            <a:endParaRPr lang="en-US" sz="1600">
              <a:solidFill>
                <a:schemeClr val="accent1"/>
              </a:solidFill>
            </a:endParaRPr>
          </a:p>
        </p:txBody>
      </p:sp>
      <p:grpSp>
        <p:nvGrpSpPr>
          <p:cNvPr id="22" name="Group 21">
            <a:extLst>
              <a:ext uri="{FF2B5EF4-FFF2-40B4-BE49-F238E27FC236}">
                <a16:creationId xmlns:a16="http://schemas.microsoft.com/office/drawing/2014/main" id="{F78E99C6-6A0E-E0A0-4DF0-99B3B27899DF}"/>
              </a:ext>
            </a:extLst>
          </p:cNvPr>
          <p:cNvGrpSpPr/>
          <p:nvPr/>
        </p:nvGrpSpPr>
        <p:grpSpPr>
          <a:xfrm>
            <a:off x="777719" y="3606959"/>
            <a:ext cx="555625" cy="555625"/>
            <a:chOff x="654050" y="1917700"/>
            <a:chExt cx="555625" cy="555625"/>
          </a:xfrm>
          <a:solidFill>
            <a:srgbClr val="FFFFFF"/>
          </a:solidFill>
        </p:grpSpPr>
        <p:sp>
          <p:nvSpPr>
            <p:cNvPr id="25" name="Freeform 81">
              <a:extLst>
                <a:ext uri="{FF2B5EF4-FFF2-40B4-BE49-F238E27FC236}">
                  <a16:creationId xmlns:a16="http://schemas.microsoft.com/office/drawing/2014/main" id="{793051E6-78B7-2BB6-FA12-C7DF9F4F0BA5}"/>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2">
              <a:extLst>
                <a:ext uri="{FF2B5EF4-FFF2-40B4-BE49-F238E27FC236}">
                  <a16:creationId xmlns:a16="http://schemas.microsoft.com/office/drawing/2014/main" id="{C2229C53-9D3E-48A6-86D6-94428FE4298C}"/>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a:extLst>
                <a:ext uri="{FF2B5EF4-FFF2-40B4-BE49-F238E27FC236}">
                  <a16:creationId xmlns:a16="http://schemas.microsoft.com/office/drawing/2014/main" id="{911655D2-02F5-7750-B072-903D5608CEF9}"/>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7">
            <a:extLst>
              <a:ext uri="{FF2B5EF4-FFF2-40B4-BE49-F238E27FC236}">
                <a16:creationId xmlns:a16="http://schemas.microsoft.com/office/drawing/2014/main" id="{B25CDFFC-9B09-730C-FEF1-8DEADF382AC2}"/>
              </a:ext>
            </a:extLst>
          </p:cNvPr>
          <p:cNvSpPr>
            <a:spLocks noEditPoints="1"/>
          </p:cNvSpPr>
          <p:nvPr/>
        </p:nvSpPr>
        <p:spPr bwMode="auto">
          <a:xfrm>
            <a:off x="8218610" y="3459500"/>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CCE33877-B331-0C8F-1773-D0B8CABA5B8A}"/>
              </a:ext>
            </a:extLst>
          </p:cNvPr>
          <p:cNvGrpSpPr/>
          <p:nvPr/>
        </p:nvGrpSpPr>
        <p:grpSpPr>
          <a:xfrm>
            <a:off x="10377476" y="3492075"/>
            <a:ext cx="618874" cy="620640"/>
            <a:chOff x="7216775" y="2687638"/>
            <a:chExt cx="555625" cy="557212"/>
          </a:xfrm>
          <a:solidFill>
            <a:srgbClr val="FFFFFF"/>
          </a:solidFill>
        </p:grpSpPr>
        <p:sp>
          <p:nvSpPr>
            <p:cNvPr id="71" name="Freeform 123">
              <a:extLst>
                <a:ext uri="{FF2B5EF4-FFF2-40B4-BE49-F238E27FC236}">
                  <a16:creationId xmlns:a16="http://schemas.microsoft.com/office/drawing/2014/main" id="{188E23C6-4924-1ED0-5F3C-44120DBF9F6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4">
              <a:extLst>
                <a:ext uri="{FF2B5EF4-FFF2-40B4-BE49-F238E27FC236}">
                  <a16:creationId xmlns:a16="http://schemas.microsoft.com/office/drawing/2014/main" id="{A73E1A1D-5901-7261-8DC8-160A96F4F19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EDB13249-B5C9-35A4-5579-0838F80FC422}"/>
              </a:ext>
            </a:extLst>
          </p:cNvPr>
          <p:cNvGrpSpPr/>
          <p:nvPr/>
        </p:nvGrpSpPr>
        <p:grpSpPr>
          <a:xfrm>
            <a:off x="596900" y="2380343"/>
            <a:ext cx="4492625" cy="4477657"/>
            <a:chOff x="596900" y="2705622"/>
            <a:chExt cx="4492625" cy="4152378"/>
          </a:xfrm>
        </p:grpSpPr>
        <p:sp>
          <p:nvSpPr>
            <p:cNvPr id="7" name="Freeform 5">
              <a:extLst>
                <a:ext uri="{FF2B5EF4-FFF2-40B4-BE49-F238E27FC236}">
                  <a16:creationId xmlns:a16="http://schemas.microsoft.com/office/drawing/2014/main" id="{39D79062-AF10-F817-EDAC-4C6EC720F23D}"/>
                </a:ext>
              </a:extLst>
            </p:cNvPr>
            <p:cNvSpPr>
              <a:spLocks/>
            </p:cNvSpPr>
            <p:nvPr/>
          </p:nvSpPr>
          <p:spPr bwMode="auto">
            <a:xfrm>
              <a:off x="596900" y="2705622"/>
              <a:ext cx="4492625" cy="4152377"/>
            </a:xfrm>
            <a:custGeom>
              <a:avLst/>
              <a:gdLst>
                <a:gd name="T0" fmla="*/ 2164 w 2830"/>
                <a:gd name="T1" fmla="*/ 0 h 3408"/>
                <a:gd name="T2" fmla="*/ 1497 w 2830"/>
                <a:gd name="T3" fmla="*/ 463 h 3408"/>
                <a:gd name="T4" fmla="*/ 1511 w 2830"/>
                <a:gd name="T5" fmla="*/ 2437 h 3408"/>
                <a:gd name="T6" fmla="*/ 0 w 2830"/>
                <a:gd name="T7" fmla="*/ 3408 h 3408"/>
                <a:gd name="T8" fmla="*/ 2277 w 2830"/>
                <a:gd name="T9" fmla="*/ 3408 h 3408"/>
                <a:gd name="T10" fmla="*/ 2830 w 2830"/>
                <a:gd name="T11" fmla="*/ 2437 h 3408"/>
                <a:gd name="T12" fmla="*/ 2830 w 2830"/>
                <a:gd name="T13" fmla="*/ 463 h 3408"/>
                <a:gd name="T14" fmla="*/ 2830 w 2830"/>
                <a:gd name="T15" fmla="*/ 463 h 3408"/>
                <a:gd name="T16" fmla="*/ 2164 w 2830"/>
                <a:gd name="T17" fmla="*/ 0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0" h="3408">
                  <a:moveTo>
                    <a:pt x="2164" y="0"/>
                  </a:moveTo>
                  <a:lnTo>
                    <a:pt x="1497" y="463"/>
                  </a:lnTo>
                  <a:lnTo>
                    <a:pt x="1511" y="2437"/>
                  </a:lnTo>
                  <a:lnTo>
                    <a:pt x="0" y="3408"/>
                  </a:lnTo>
                  <a:lnTo>
                    <a:pt x="2277" y="3408"/>
                  </a:lnTo>
                  <a:lnTo>
                    <a:pt x="2830" y="2437"/>
                  </a:lnTo>
                  <a:lnTo>
                    <a:pt x="2830" y="463"/>
                  </a:lnTo>
                  <a:lnTo>
                    <a:pt x="2830" y="463"/>
                  </a:lnTo>
                  <a:lnTo>
                    <a:pt x="21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A402A2D1-1A2A-3E09-1169-9BDDFFDE9BDD}"/>
                </a:ext>
              </a:extLst>
            </p:cNvPr>
            <p:cNvSpPr>
              <a:spLocks/>
            </p:cNvSpPr>
            <p:nvPr/>
          </p:nvSpPr>
          <p:spPr bwMode="auto">
            <a:xfrm>
              <a:off x="603250" y="5674913"/>
              <a:ext cx="4486275" cy="1183087"/>
            </a:xfrm>
            <a:custGeom>
              <a:avLst/>
              <a:gdLst>
                <a:gd name="T0" fmla="*/ 2826 w 2826"/>
                <a:gd name="T1" fmla="*/ 0 h 971"/>
                <a:gd name="T2" fmla="*/ 1511 w 2826"/>
                <a:gd name="T3" fmla="*/ 0 h 971"/>
                <a:gd name="T4" fmla="*/ 0 w 2826"/>
                <a:gd name="T5" fmla="*/ 971 h 971"/>
                <a:gd name="T6" fmla="*/ 2277 w 2826"/>
                <a:gd name="T7" fmla="*/ 971 h 971"/>
                <a:gd name="T8" fmla="*/ 2826 w 2826"/>
                <a:gd name="T9" fmla="*/ 0 h 971"/>
              </a:gdLst>
              <a:ahLst/>
              <a:cxnLst>
                <a:cxn ang="0">
                  <a:pos x="T0" y="T1"/>
                </a:cxn>
                <a:cxn ang="0">
                  <a:pos x="T2" y="T3"/>
                </a:cxn>
                <a:cxn ang="0">
                  <a:pos x="T4" y="T5"/>
                </a:cxn>
                <a:cxn ang="0">
                  <a:pos x="T6" y="T7"/>
                </a:cxn>
                <a:cxn ang="0">
                  <a:pos x="T8" y="T9"/>
                </a:cxn>
              </a:cxnLst>
              <a:rect l="0" t="0" r="r" b="b"/>
              <a:pathLst>
                <a:path w="2826" h="971">
                  <a:moveTo>
                    <a:pt x="2826" y="0"/>
                  </a:moveTo>
                  <a:lnTo>
                    <a:pt x="1511" y="0"/>
                  </a:lnTo>
                  <a:lnTo>
                    <a:pt x="0" y="971"/>
                  </a:lnTo>
                  <a:lnTo>
                    <a:pt x="2277" y="971"/>
                  </a:lnTo>
                  <a:lnTo>
                    <a:pt x="2826"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1AB35E67-CDA4-CB1D-FD07-949FAC0083DB}"/>
              </a:ext>
            </a:extLst>
          </p:cNvPr>
          <p:cNvGrpSpPr/>
          <p:nvPr/>
        </p:nvGrpSpPr>
        <p:grpSpPr>
          <a:xfrm>
            <a:off x="4217988" y="2380343"/>
            <a:ext cx="3908425" cy="4477657"/>
            <a:chOff x="4217988" y="2705622"/>
            <a:chExt cx="3908425" cy="4152378"/>
          </a:xfrm>
        </p:grpSpPr>
        <p:sp>
          <p:nvSpPr>
            <p:cNvPr id="10" name="Freeform 7">
              <a:extLst>
                <a:ext uri="{FF2B5EF4-FFF2-40B4-BE49-F238E27FC236}">
                  <a16:creationId xmlns:a16="http://schemas.microsoft.com/office/drawing/2014/main" id="{44EDE149-239A-168D-2A5C-0F8BEA454927}"/>
                </a:ext>
              </a:extLst>
            </p:cNvPr>
            <p:cNvSpPr>
              <a:spLocks/>
            </p:cNvSpPr>
            <p:nvPr/>
          </p:nvSpPr>
          <p:spPr bwMode="auto">
            <a:xfrm>
              <a:off x="4217988" y="2705622"/>
              <a:ext cx="3908425" cy="4152377"/>
            </a:xfrm>
            <a:custGeom>
              <a:avLst/>
              <a:gdLst>
                <a:gd name="T0" fmla="*/ 1882 w 2462"/>
                <a:gd name="T1" fmla="*/ 2437 h 3408"/>
                <a:gd name="T2" fmla="*/ 1882 w 2462"/>
                <a:gd name="T3" fmla="*/ 463 h 3408"/>
                <a:gd name="T4" fmla="*/ 1882 w 2462"/>
                <a:gd name="T5" fmla="*/ 463 h 3408"/>
                <a:gd name="T6" fmla="*/ 1216 w 2462"/>
                <a:gd name="T7" fmla="*/ 0 h 3408"/>
                <a:gd name="T8" fmla="*/ 549 w 2462"/>
                <a:gd name="T9" fmla="*/ 463 h 3408"/>
                <a:gd name="T10" fmla="*/ 549 w 2462"/>
                <a:gd name="T11" fmla="*/ 2437 h 3408"/>
                <a:gd name="T12" fmla="*/ 0 w 2462"/>
                <a:gd name="T13" fmla="*/ 3408 h 3408"/>
                <a:gd name="T14" fmla="*/ 2462 w 2462"/>
                <a:gd name="T15" fmla="*/ 3408 h 3408"/>
                <a:gd name="T16" fmla="*/ 1882 w 2462"/>
                <a:gd name="T17" fmla="*/ 2437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2" h="3408">
                  <a:moveTo>
                    <a:pt x="1882" y="2437"/>
                  </a:moveTo>
                  <a:lnTo>
                    <a:pt x="1882" y="463"/>
                  </a:lnTo>
                  <a:lnTo>
                    <a:pt x="1882" y="463"/>
                  </a:lnTo>
                  <a:lnTo>
                    <a:pt x="1216" y="0"/>
                  </a:lnTo>
                  <a:lnTo>
                    <a:pt x="549" y="463"/>
                  </a:lnTo>
                  <a:lnTo>
                    <a:pt x="549" y="2437"/>
                  </a:lnTo>
                  <a:lnTo>
                    <a:pt x="0" y="3408"/>
                  </a:lnTo>
                  <a:lnTo>
                    <a:pt x="2462" y="3408"/>
                  </a:lnTo>
                  <a:lnTo>
                    <a:pt x="1882" y="24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5">
              <a:extLst>
                <a:ext uri="{FF2B5EF4-FFF2-40B4-BE49-F238E27FC236}">
                  <a16:creationId xmlns:a16="http://schemas.microsoft.com/office/drawing/2014/main" id="{1DD3F486-D40A-B92A-648F-196CE451BA2D}"/>
                </a:ext>
              </a:extLst>
            </p:cNvPr>
            <p:cNvSpPr>
              <a:spLocks/>
            </p:cNvSpPr>
            <p:nvPr/>
          </p:nvSpPr>
          <p:spPr bwMode="auto">
            <a:xfrm>
              <a:off x="4217988" y="5674913"/>
              <a:ext cx="3908425" cy="1183087"/>
            </a:xfrm>
            <a:custGeom>
              <a:avLst/>
              <a:gdLst>
                <a:gd name="T0" fmla="*/ 1878 w 2462"/>
                <a:gd name="T1" fmla="*/ 0 h 971"/>
                <a:gd name="T2" fmla="*/ 549 w 2462"/>
                <a:gd name="T3" fmla="*/ 0 h 971"/>
                <a:gd name="T4" fmla="*/ 553 w 2462"/>
                <a:gd name="T5" fmla="*/ 0 h 971"/>
                <a:gd name="T6" fmla="*/ 0 w 2462"/>
                <a:gd name="T7" fmla="*/ 971 h 971"/>
                <a:gd name="T8" fmla="*/ 2462 w 2462"/>
                <a:gd name="T9" fmla="*/ 971 h 971"/>
                <a:gd name="T10" fmla="*/ 1878 w 2462"/>
                <a:gd name="T11" fmla="*/ 0 h 971"/>
              </a:gdLst>
              <a:ahLst/>
              <a:cxnLst>
                <a:cxn ang="0">
                  <a:pos x="T0" y="T1"/>
                </a:cxn>
                <a:cxn ang="0">
                  <a:pos x="T2" y="T3"/>
                </a:cxn>
                <a:cxn ang="0">
                  <a:pos x="T4" y="T5"/>
                </a:cxn>
                <a:cxn ang="0">
                  <a:pos x="T6" y="T7"/>
                </a:cxn>
                <a:cxn ang="0">
                  <a:pos x="T8" y="T9"/>
                </a:cxn>
                <a:cxn ang="0">
                  <a:pos x="T10" y="T11"/>
                </a:cxn>
              </a:cxnLst>
              <a:rect l="0" t="0" r="r" b="b"/>
              <a:pathLst>
                <a:path w="2462" h="971">
                  <a:moveTo>
                    <a:pt x="1878" y="0"/>
                  </a:moveTo>
                  <a:lnTo>
                    <a:pt x="549" y="0"/>
                  </a:lnTo>
                  <a:lnTo>
                    <a:pt x="553" y="0"/>
                  </a:lnTo>
                  <a:lnTo>
                    <a:pt x="0" y="971"/>
                  </a:lnTo>
                  <a:lnTo>
                    <a:pt x="2462" y="971"/>
                  </a:lnTo>
                  <a:lnTo>
                    <a:pt x="1878"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4E38E1BF-7708-C9CA-D244-8385C83A406E}"/>
              </a:ext>
            </a:extLst>
          </p:cNvPr>
          <p:cNvGrpSpPr/>
          <p:nvPr/>
        </p:nvGrpSpPr>
        <p:grpSpPr>
          <a:xfrm>
            <a:off x="7109998" y="2343538"/>
            <a:ext cx="4541838" cy="4477657"/>
            <a:chOff x="7199313" y="2705622"/>
            <a:chExt cx="4541838" cy="4152378"/>
          </a:xfrm>
        </p:grpSpPr>
        <p:sp>
          <p:nvSpPr>
            <p:cNvPr id="13" name="Freeform 9">
              <a:extLst>
                <a:ext uri="{FF2B5EF4-FFF2-40B4-BE49-F238E27FC236}">
                  <a16:creationId xmlns:a16="http://schemas.microsoft.com/office/drawing/2014/main" id="{A9CDB940-BB4E-8928-517E-67DA0056EC00}"/>
                </a:ext>
              </a:extLst>
            </p:cNvPr>
            <p:cNvSpPr>
              <a:spLocks/>
            </p:cNvSpPr>
            <p:nvPr/>
          </p:nvSpPr>
          <p:spPr bwMode="auto">
            <a:xfrm>
              <a:off x="7199313" y="2705622"/>
              <a:ext cx="4541838" cy="4152377"/>
            </a:xfrm>
            <a:custGeom>
              <a:avLst/>
              <a:gdLst>
                <a:gd name="T0" fmla="*/ 1333 w 2861"/>
                <a:gd name="T1" fmla="*/ 2437 h 3408"/>
                <a:gd name="T2" fmla="*/ 1333 w 2861"/>
                <a:gd name="T3" fmla="*/ 463 h 3408"/>
                <a:gd name="T4" fmla="*/ 667 w 2861"/>
                <a:gd name="T5" fmla="*/ 0 h 3408"/>
                <a:gd name="T6" fmla="*/ 0 w 2861"/>
                <a:gd name="T7" fmla="*/ 463 h 3408"/>
                <a:gd name="T8" fmla="*/ 0 w 2861"/>
                <a:gd name="T9" fmla="*/ 2437 h 3408"/>
                <a:gd name="T10" fmla="*/ 584 w 2861"/>
                <a:gd name="T11" fmla="*/ 3408 h 3408"/>
                <a:gd name="T12" fmla="*/ 2861 w 2861"/>
                <a:gd name="T13" fmla="*/ 3408 h 3408"/>
                <a:gd name="T14" fmla="*/ 1333 w 2861"/>
                <a:gd name="T15" fmla="*/ 2437 h 3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1" h="3408">
                  <a:moveTo>
                    <a:pt x="1333" y="2437"/>
                  </a:moveTo>
                  <a:lnTo>
                    <a:pt x="1333" y="463"/>
                  </a:lnTo>
                  <a:lnTo>
                    <a:pt x="667" y="0"/>
                  </a:lnTo>
                  <a:lnTo>
                    <a:pt x="0" y="463"/>
                  </a:lnTo>
                  <a:lnTo>
                    <a:pt x="0" y="2437"/>
                  </a:lnTo>
                  <a:lnTo>
                    <a:pt x="584" y="3408"/>
                  </a:lnTo>
                  <a:lnTo>
                    <a:pt x="2861" y="3408"/>
                  </a:lnTo>
                  <a:lnTo>
                    <a:pt x="1333" y="243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2253EF8F-7C51-ADFA-2BFF-6C087BAD7F18}"/>
                </a:ext>
              </a:extLst>
            </p:cNvPr>
            <p:cNvSpPr>
              <a:spLocks/>
            </p:cNvSpPr>
            <p:nvPr/>
          </p:nvSpPr>
          <p:spPr bwMode="auto">
            <a:xfrm>
              <a:off x="7199313" y="5674913"/>
              <a:ext cx="4541838" cy="1183087"/>
            </a:xfrm>
            <a:custGeom>
              <a:avLst/>
              <a:gdLst>
                <a:gd name="T0" fmla="*/ 1333 w 2861"/>
                <a:gd name="T1" fmla="*/ 0 h 971"/>
                <a:gd name="T2" fmla="*/ 0 w 2861"/>
                <a:gd name="T3" fmla="*/ 0 h 971"/>
                <a:gd name="T4" fmla="*/ 4 w 2861"/>
                <a:gd name="T5" fmla="*/ 0 h 971"/>
                <a:gd name="T6" fmla="*/ 584 w 2861"/>
                <a:gd name="T7" fmla="*/ 971 h 971"/>
                <a:gd name="T8" fmla="*/ 2861 w 2861"/>
                <a:gd name="T9" fmla="*/ 971 h 971"/>
                <a:gd name="T10" fmla="*/ 1333 w 2861"/>
                <a:gd name="T11" fmla="*/ 0 h 971"/>
              </a:gdLst>
              <a:ahLst/>
              <a:cxnLst>
                <a:cxn ang="0">
                  <a:pos x="T0" y="T1"/>
                </a:cxn>
                <a:cxn ang="0">
                  <a:pos x="T2" y="T3"/>
                </a:cxn>
                <a:cxn ang="0">
                  <a:pos x="T4" y="T5"/>
                </a:cxn>
                <a:cxn ang="0">
                  <a:pos x="T6" y="T7"/>
                </a:cxn>
                <a:cxn ang="0">
                  <a:pos x="T8" y="T9"/>
                </a:cxn>
                <a:cxn ang="0">
                  <a:pos x="T10" y="T11"/>
                </a:cxn>
              </a:cxnLst>
              <a:rect l="0" t="0" r="r" b="b"/>
              <a:pathLst>
                <a:path w="2861" h="971">
                  <a:moveTo>
                    <a:pt x="1333" y="0"/>
                  </a:moveTo>
                  <a:lnTo>
                    <a:pt x="0" y="0"/>
                  </a:lnTo>
                  <a:lnTo>
                    <a:pt x="4" y="0"/>
                  </a:lnTo>
                  <a:lnTo>
                    <a:pt x="584" y="971"/>
                  </a:lnTo>
                  <a:lnTo>
                    <a:pt x="2861" y="971"/>
                  </a:lnTo>
                  <a:lnTo>
                    <a:pt x="1333"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Inhaltsplatzhalter 4">
            <a:extLst>
              <a:ext uri="{FF2B5EF4-FFF2-40B4-BE49-F238E27FC236}">
                <a16:creationId xmlns:a16="http://schemas.microsoft.com/office/drawing/2014/main" id="{73C78CE5-E626-1B3D-4999-35A562497DBF}"/>
              </a:ext>
            </a:extLst>
          </p:cNvPr>
          <p:cNvSpPr txBox="1">
            <a:spLocks/>
          </p:cNvSpPr>
          <p:nvPr/>
        </p:nvSpPr>
        <p:spPr>
          <a:xfrm>
            <a:off x="3048491" y="3682121"/>
            <a:ext cx="1798550" cy="220060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PCP Communication</a:t>
            </a:r>
            <a:br>
              <a:rPr lang="en-US" sz="1600" b="1">
                <a:latin typeface="+mj-lt"/>
              </a:rPr>
            </a:br>
            <a:br>
              <a:rPr lang="en-US" sz="1400" b="1">
                <a:latin typeface="+mj-lt"/>
              </a:rPr>
            </a:br>
            <a:r>
              <a:rPr lang="en-US" sz="1100" u="sng">
                <a:latin typeface="Invention" panose="020B0503020008020204" pitchFamily="34" charset="0"/>
              </a:rPr>
              <a:t>Minimal communication </a:t>
            </a:r>
            <a:r>
              <a:rPr lang="en-US" sz="1100">
                <a:latin typeface="Invention" panose="020B0503020008020204" pitchFamily="34" charset="0"/>
              </a:rPr>
              <a:t>with primary care provider (PCP) in advance of administration</a:t>
            </a:r>
          </a:p>
          <a:p>
            <a:pPr marL="0" indent="0" algn="ctr">
              <a:lnSpc>
                <a:spcPct val="100000"/>
              </a:lnSpc>
              <a:spcAft>
                <a:spcPts val="1200"/>
              </a:spcAft>
              <a:buNone/>
            </a:pPr>
            <a:r>
              <a:rPr lang="en-US" sz="1100">
                <a:latin typeface="Invention" panose="020B0503020008020204" pitchFamily="34" charset="0"/>
              </a:rPr>
              <a:t>Belief that PCP should recommend the vaccine</a:t>
            </a:r>
          </a:p>
          <a:p>
            <a:pPr marL="0" indent="0" algn="ctr">
              <a:lnSpc>
                <a:spcPct val="100000"/>
              </a:lnSpc>
              <a:spcAft>
                <a:spcPts val="1200"/>
              </a:spcAft>
              <a:buNone/>
            </a:pPr>
            <a:endParaRPr lang="en-US" sz="1100">
              <a:latin typeface="+mn-lt"/>
            </a:endParaRPr>
          </a:p>
        </p:txBody>
      </p:sp>
      <p:sp>
        <p:nvSpPr>
          <p:cNvPr id="16" name="Inhaltsplatzhalter 4">
            <a:extLst>
              <a:ext uri="{FF2B5EF4-FFF2-40B4-BE49-F238E27FC236}">
                <a16:creationId xmlns:a16="http://schemas.microsoft.com/office/drawing/2014/main" id="{1EF1380B-70A4-53A9-F963-A22019F4B2BC}"/>
              </a:ext>
            </a:extLst>
          </p:cNvPr>
          <p:cNvSpPr txBox="1">
            <a:spLocks/>
          </p:cNvSpPr>
          <p:nvPr/>
        </p:nvSpPr>
        <p:spPr>
          <a:xfrm>
            <a:off x="5198009" y="3694367"/>
            <a:ext cx="1985176" cy="212365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Reporting</a:t>
            </a:r>
            <a:br>
              <a:rPr lang="en-US" sz="1600" b="1">
                <a:latin typeface="+mj-lt"/>
              </a:rPr>
            </a:br>
            <a:br>
              <a:rPr lang="en-US" sz="1400" b="1">
                <a:latin typeface="+mj-lt"/>
              </a:rPr>
            </a:br>
            <a:r>
              <a:rPr lang="en-US" sz="1100">
                <a:latin typeface="Invention" panose="020B0503020008020204" pitchFamily="34" charset="0"/>
              </a:rPr>
              <a:t>Use of </a:t>
            </a:r>
            <a:r>
              <a:rPr lang="en-US" sz="1100" u="sng">
                <a:latin typeface="Invention" panose="020B0503020008020204" pitchFamily="34" charset="0"/>
              </a:rPr>
              <a:t>immunization information systems (IIS)      </a:t>
            </a:r>
            <a:r>
              <a:rPr lang="en-US" sz="1100">
                <a:latin typeface="Invention" panose="020B0503020008020204" pitchFamily="34" charset="0"/>
              </a:rPr>
              <a:t>not a burden in US, but not possible in Canada.</a:t>
            </a:r>
          </a:p>
          <a:p>
            <a:pPr marL="0" indent="0">
              <a:lnSpc>
                <a:spcPct val="100000"/>
              </a:lnSpc>
              <a:spcAft>
                <a:spcPts val="1200"/>
              </a:spcAft>
              <a:buNone/>
            </a:pPr>
            <a:r>
              <a:rPr lang="en-US" sz="1100"/>
              <a:t>In Canada, Pharmacists reported manually faxing records to local health departments</a:t>
            </a:r>
            <a:endParaRPr lang="en-US" sz="1100">
              <a:latin typeface="Invention" panose="020B0503020008020204" pitchFamily="34" charset="0"/>
            </a:endParaRPr>
          </a:p>
          <a:p>
            <a:pPr marL="0" indent="0" algn="ctr">
              <a:lnSpc>
                <a:spcPct val="100000"/>
              </a:lnSpc>
              <a:spcAft>
                <a:spcPts val="1200"/>
              </a:spcAft>
              <a:buNone/>
            </a:pPr>
            <a:endParaRPr lang="en-US" sz="1100">
              <a:latin typeface="+mn-lt"/>
            </a:endParaRPr>
          </a:p>
        </p:txBody>
      </p:sp>
      <p:sp>
        <p:nvSpPr>
          <p:cNvPr id="19" name="Inhaltsplatzhalter 4">
            <a:extLst>
              <a:ext uri="{FF2B5EF4-FFF2-40B4-BE49-F238E27FC236}">
                <a16:creationId xmlns:a16="http://schemas.microsoft.com/office/drawing/2014/main" id="{291A2699-6197-730B-6F7E-DBFDD35EB2C5}"/>
              </a:ext>
            </a:extLst>
          </p:cNvPr>
          <p:cNvSpPr txBox="1">
            <a:spLocks/>
          </p:cNvSpPr>
          <p:nvPr/>
        </p:nvSpPr>
        <p:spPr>
          <a:xfrm>
            <a:off x="7183185" y="3657225"/>
            <a:ext cx="1930030" cy="210826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latin typeface="+mj-lt"/>
              </a:rPr>
              <a:t>Patient Reminder</a:t>
            </a:r>
            <a:br>
              <a:rPr lang="en-US" sz="1600" b="1">
                <a:latin typeface="+mj-lt"/>
              </a:rPr>
            </a:br>
            <a:br>
              <a:rPr lang="en-US" sz="1400" b="1">
                <a:latin typeface="+mj-lt"/>
              </a:rPr>
            </a:br>
            <a:r>
              <a:rPr lang="en-US" sz="1100" u="sng">
                <a:latin typeface="Invention" panose="020B0503020008020204" pitchFamily="34" charset="0"/>
              </a:rPr>
              <a:t>Chain pharmacies </a:t>
            </a:r>
            <a:r>
              <a:rPr lang="en-US" sz="1100">
                <a:latin typeface="Invention" panose="020B0503020008020204" pitchFamily="34" charset="0"/>
              </a:rPr>
              <a:t> reported automated reminder systems.</a:t>
            </a:r>
          </a:p>
          <a:p>
            <a:pPr marL="0" indent="0" algn="ctr">
              <a:lnSpc>
                <a:spcPct val="100000"/>
              </a:lnSpc>
              <a:spcAft>
                <a:spcPts val="1200"/>
              </a:spcAft>
              <a:buNone/>
            </a:pPr>
            <a:r>
              <a:rPr lang="en-US" sz="1100">
                <a:latin typeface="Invention" panose="020B0503020008020204" pitchFamily="34" charset="0"/>
              </a:rPr>
              <a:t>Some ind. pharmacies used manual reminder approaches (calling)</a:t>
            </a:r>
          </a:p>
          <a:p>
            <a:pPr marL="0" indent="0" algn="ctr">
              <a:lnSpc>
                <a:spcPct val="100000"/>
              </a:lnSpc>
              <a:spcAft>
                <a:spcPts val="1200"/>
              </a:spcAft>
              <a:buNone/>
            </a:pPr>
            <a:r>
              <a:rPr lang="en-US" sz="1100">
                <a:latin typeface="Invention" panose="020B0503020008020204" pitchFamily="34" charset="0"/>
              </a:rPr>
              <a:t>Staffing time barriers </a:t>
            </a:r>
          </a:p>
          <a:p>
            <a:pPr marL="0" indent="0" algn="ctr">
              <a:lnSpc>
                <a:spcPct val="100000"/>
              </a:lnSpc>
              <a:spcAft>
                <a:spcPts val="1200"/>
              </a:spcAft>
              <a:buNone/>
            </a:pPr>
            <a:endParaRPr lang="en-US" sz="1100">
              <a:solidFill>
                <a:schemeClr val="tx1"/>
              </a:solidFill>
              <a:latin typeface="+mn-lt"/>
            </a:endParaRPr>
          </a:p>
        </p:txBody>
      </p:sp>
      <p:pic>
        <p:nvPicPr>
          <p:cNvPr id="32" name="Graphic 31" descr="Checkbox Checked with solid fill">
            <a:extLst>
              <a:ext uri="{FF2B5EF4-FFF2-40B4-BE49-F238E27FC236}">
                <a16:creationId xmlns:a16="http://schemas.microsoft.com/office/drawing/2014/main" id="{7DFCD9BF-8A92-90FA-AABA-3E23D76AFE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4059" y="2854390"/>
            <a:ext cx="914400" cy="914400"/>
          </a:xfrm>
          <a:prstGeom prst="rect">
            <a:avLst/>
          </a:prstGeom>
        </p:spPr>
      </p:pic>
      <p:pic>
        <p:nvPicPr>
          <p:cNvPr id="34" name="Graphic 33" descr="Scales of justice with solid fill">
            <a:extLst>
              <a:ext uri="{FF2B5EF4-FFF2-40B4-BE49-F238E27FC236}">
                <a16:creationId xmlns:a16="http://schemas.microsoft.com/office/drawing/2014/main" id="{DA0A6917-57A4-8B13-C742-96039DAAD1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3260" y="2891812"/>
            <a:ext cx="714986" cy="714986"/>
          </a:xfrm>
          <a:prstGeom prst="rect">
            <a:avLst/>
          </a:prstGeom>
        </p:spPr>
      </p:pic>
      <p:pic>
        <p:nvPicPr>
          <p:cNvPr id="36" name="Graphic 35" descr="Scientific Thought outline">
            <a:extLst>
              <a:ext uri="{FF2B5EF4-FFF2-40B4-BE49-F238E27FC236}">
                <a16:creationId xmlns:a16="http://schemas.microsoft.com/office/drawing/2014/main" id="{18CB9487-309C-FA6F-422A-0B700CAC21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0007" y="2954856"/>
            <a:ext cx="661064" cy="661064"/>
          </a:xfrm>
          <a:prstGeom prst="rect">
            <a:avLst/>
          </a:prstGeom>
        </p:spPr>
      </p:pic>
      <p:grpSp>
        <p:nvGrpSpPr>
          <p:cNvPr id="82" name="Group 81">
            <a:extLst>
              <a:ext uri="{FF2B5EF4-FFF2-40B4-BE49-F238E27FC236}">
                <a16:creationId xmlns:a16="http://schemas.microsoft.com/office/drawing/2014/main" id="{C37A65D3-6642-4BB4-C382-2275B1E1BBF6}"/>
              </a:ext>
            </a:extLst>
          </p:cNvPr>
          <p:cNvGrpSpPr/>
          <p:nvPr/>
        </p:nvGrpSpPr>
        <p:grpSpPr>
          <a:xfrm>
            <a:off x="8718000" y="1819441"/>
            <a:ext cx="2911166" cy="1387737"/>
            <a:chOff x="6036614" y="3497960"/>
            <a:chExt cx="2662238" cy="1335466"/>
          </a:xfrm>
        </p:grpSpPr>
        <p:sp>
          <p:nvSpPr>
            <p:cNvPr id="83" name="Freeform 70">
              <a:extLst>
                <a:ext uri="{FF2B5EF4-FFF2-40B4-BE49-F238E27FC236}">
                  <a16:creationId xmlns:a16="http://schemas.microsoft.com/office/drawing/2014/main" id="{8A1B6DF1-FC03-B927-DB4D-3A790E28697B}"/>
                </a:ext>
              </a:extLst>
            </p:cNvPr>
            <p:cNvSpPr>
              <a:spLocks/>
            </p:cNvSpPr>
            <p:nvPr/>
          </p:nvSpPr>
          <p:spPr bwMode="auto">
            <a:xfrm>
              <a:off x="6036614" y="3539966"/>
              <a:ext cx="2662238" cy="1293460"/>
            </a:xfrm>
            <a:custGeom>
              <a:avLst/>
              <a:gdLst>
                <a:gd name="T0" fmla="*/ 0 w 1039"/>
                <a:gd name="T1" fmla="*/ 107 h 505"/>
                <a:gd name="T2" fmla="*/ 108 w 1039"/>
                <a:gd name="T3" fmla="*/ 0 h 505"/>
                <a:gd name="T4" fmla="*/ 932 w 1039"/>
                <a:gd name="T5" fmla="*/ 0 h 505"/>
                <a:gd name="T6" fmla="*/ 1039 w 1039"/>
                <a:gd name="T7" fmla="*/ 107 h 505"/>
                <a:gd name="T8" fmla="*/ 1039 w 1039"/>
                <a:gd name="T9" fmla="*/ 270 h 505"/>
                <a:gd name="T10" fmla="*/ 932 w 1039"/>
                <a:gd name="T11" fmla="*/ 377 h 505"/>
                <a:gd name="T12" fmla="*/ 182 w 1039"/>
                <a:gd name="T13" fmla="*/ 377 h 505"/>
                <a:gd name="T14" fmla="*/ 138 w 1039"/>
                <a:gd name="T15" fmla="*/ 377 h 505"/>
                <a:gd name="T16" fmla="*/ 0 w 1039"/>
                <a:gd name="T17" fmla="*/ 505 h 505"/>
                <a:gd name="T18" fmla="*/ 0 w 1039"/>
                <a:gd name="T19" fmla="*/ 280 h 505"/>
                <a:gd name="T20" fmla="*/ 1 w 1039"/>
                <a:gd name="T21" fmla="*/ 280 h 505"/>
                <a:gd name="T22" fmla="*/ 0 w 1039"/>
                <a:gd name="T23" fmla="*/ 270 h 505"/>
                <a:gd name="T24" fmla="*/ 0 w 1039"/>
                <a:gd name="T25" fmla="*/ 10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505">
                  <a:moveTo>
                    <a:pt x="0" y="107"/>
                  </a:moveTo>
                  <a:cubicBezTo>
                    <a:pt x="0" y="48"/>
                    <a:pt x="48" y="0"/>
                    <a:pt x="108" y="0"/>
                  </a:cubicBezTo>
                  <a:cubicBezTo>
                    <a:pt x="932" y="0"/>
                    <a:pt x="932" y="0"/>
                    <a:pt x="932" y="0"/>
                  </a:cubicBezTo>
                  <a:cubicBezTo>
                    <a:pt x="991" y="0"/>
                    <a:pt x="1039" y="48"/>
                    <a:pt x="1039" y="107"/>
                  </a:cubicBezTo>
                  <a:cubicBezTo>
                    <a:pt x="1039" y="270"/>
                    <a:pt x="1039" y="270"/>
                    <a:pt x="1039" y="270"/>
                  </a:cubicBezTo>
                  <a:cubicBezTo>
                    <a:pt x="1039" y="329"/>
                    <a:pt x="991" y="377"/>
                    <a:pt x="932" y="377"/>
                  </a:cubicBezTo>
                  <a:cubicBezTo>
                    <a:pt x="182" y="377"/>
                    <a:pt x="182" y="377"/>
                    <a:pt x="182" y="377"/>
                  </a:cubicBezTo>
                  <a:cubicBezTo>
                    <a:pt x="138" y="377"/>
                    <a:pt x="138" y="377"/>
                    <a:pt x="138" y="377"/>
                  </a:cubicBezTo>
                  <a:cubicBezTo>
                    <a:pt x="65" y="377"/>
                    <a:pt x="5" y="434"/>
                    <a:pt x="0" y="505"/>
                  </a:cubicBezTo>
                  <a:cubicBezTo>
                    <a:pt x="0" y="280"/>
                    <a:pt x="0" y="280"/>
                    <a:pt x="0" y="280"/>
                  </a:cubicBezTo>
                  <a:cubicBezTo>
                    <a:pt x="1" y="280"/>
                    <a:pt x="1" y="280"/>
                    <a:pt x="1" y="280"/>
                  </a:cubicBezTo>
                  <a:cubicBezTo>
                    <a:pt x="1" y="277"/>
                    <a:pt x="0" y="273"/>
                    <a:pt x="0" y="270"/>
                  </a:cubicBezTo>
                  <a:lnTo>
                    <a:pt x="0" y="10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1">
              <a:extLst>
                <a:ext uri="{FF2B5EF4-FFF2-40B4-BE49-F238E27FC236}">
                  <a16:creationId xmlns:a16="http://schemas.microsoft.com/office/drawing/2014/main" id="{54B5D83D-5673-C5F6-FAE9-542E35B7C4D4}"/>
                </a:ext>
              </a:extLst>
            </p:cNvPr>
            <p:cNvSpPr>
              <a:spLocks/>
            </p:cNvSpPr>
            <p:nvPr/>
          </p:nvSpPr>
          <p:spPr bwMode="auto">
            <a:xfrm>
              <a:off x="6036614" y="3497960"/>
              <a:ext cx="2662238" cy="1294908"/>
            </a:xfrm>
            <a:custGeom>
              <a:avLst/>
              <a:gdLst>
                <a:gd name="T0" fmla="*/ 0 w 1039"/>
                <a:gd name="T1" fmla="*/ 107 h 505"/>
                <a:gd name="T2" fmla="*/ 108 w 1039"/>
                <a:gd name="T3" fmla="*/ 0 h 505"/>
                <a:gd name="T4" fmla="*/ 932 w 1039"/>
                <a:gd name="T5" fmla="*/ 0 h 505"/>
                <a:gd name="T6" fmla="*/ 1039 w 1039"/>
                <a:gd name="T7" fmla="*/ 107 h 505"/>
                <a:gd name="T8" fmla="*/ 1039 w 1039"/>
                <a:gd name="T9" fmla="*/ 270 h 505"/>
                <a:gd name="T10" fmla="*/ 932 w 1039"/>
                <a:gd name="T11" fmla="*/ 377 h 505"/>
                <a:gd name="T12" fmla="*/ 182 w 1039"/>
                <a:gd name="T13" fmla="*/ 377 h 505"/>
                <a:gd name="T14" fmla="*/ 138 w 1039"/>
                <a:gd name="T15" fmla="*/ 377 h 505"/>
                <a:gd name="T16" fmla="*/ 0 w 1039"/>
                <a:gd name="T17" fmla="*/ 505 h 505"/>
                <a:gd name="T18" fmla="*/ 0 w 1039"/>
                <a:gd name="T19" fmla="*/ 280 h 505"/>
                <a:gd name="T20" fmla="*/ 1 w 1039"/>
                <a:gd name="T21" fmla="*/ 280 h 505"/>
                <a:gd name="T22" fmla="*/ 0 w 1039"/>
                <a:gd name="T23" fmla="*/ 270 h 505"/>
                <a:gd name="T24" fmla="*/ 0 w 1039"/>
                <a:gd name="T25" fmla="*/ 10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505">
                  <a:moveTo>
                    <a:pt x="0" y="107"/>
                  </a:moveTo>
                  <a:cubicBezTo>
                    <a:pt x="0" y="48"/>
                    <a:pt x="48" y="0"/>
                    <a:pt x="108" y="0"/>
                  </a:cubicBezTo>
                  <a:cubicBezTo>
                    <a:pt x="932" y="0"/>
                    <a:pt x="932" y="0"/>
                    <a:pt x="932" y="0"/>
                  </a:cubicBezTo>
                  <a:cubicBezTo>
                    <a:pt x="991" y="0"/>
                    <a:pt x="1039" y="48"/>
                    <a:pt x="1039" y="107"/>
                  </a:cubicBezTo>
                  <a:cubicBezTo>
                    <a:pt x="1039" y="270"/>
                    <a:pt x="1039" y="270"/>
                    <a:pt x="1039" y="270"/>
                  </a:cubicBezTo>
                  <a:cubicBezTo>
                    <a:pt x="1039" y="329"/>
                    <a:pt x="991" y="377"/>
                    <a:pt x="932" y="377"/>
                  </a:cubicBezTo>
                  <a:cubicBezTo>
                    <a:pt x="182" y="377"/>
                    <a:pt x="182" y="377"/>
                    <a:pt x="182" y="377"/>
                  </a:cubicBezTo>
                  <a:cubicBezTo>
                    <a:pt x="138" y="377"/>
                    <a:pt x="138" y="377"/>
                    <a:pt x="138" y="377"/>
                  </a:cubicBezTo>
                  <a:cubicBezTo>
                    <a:pt x="65" y="377"/>
                    <a:pt x="5" y="434"/>
                    <a:pt x="0" y="505"/>
                  </a:cubicBezTo>
                  <a:cubicBezTo>
                    <a:pt x="0" y="280"/>
                    <a:pt x="0" y="280"/>
                    <a:pt x="0" y="280"/>
                  </a:cubicBezTo>
                  <a:cubicBezTo>
                    <a:pt x="1" y="280"/>
                    <a:pt x="1" y="280"/>
                    <a:pt x="1" y="280"/>
                  </a:cubicBezTo>
                  <a:cubicBezTo>
                    <a:pt x="1" y="277"/>
                    <a:pt x="0" y="273"/>
                    <a:pt x="0" y="270"/>
                  </a:cubicBezTo>
                  <a:lnTo>
                    <a:pt x="0" y="10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5" name="TextBox 84">
            <a:extLst>
              <a:ext uri="{FF2B5EF4-FFF2-40B4-BE49-F238E27FC236}">
                <a16:creationId xmlns:a16="http://schemas.microsoft.com/office/drawing/2014/main" id="{809E543D-1009-B078-4BF2-9B06A815FA57}"/>
              </a:ext>
            </a:extLst>
          </p:cNvPr>
          <p:cNvSpPr txBox="1"/>
          <p:nvPr/>
        </p:nvSpPr>
        <p:spPr>
          <a:xfrm>
            <a:off x="8877521" y="1888131"/>
            <a:ext cx="2717579" cy="830997"/>
          </a:xfrm>
          <a:prstGeom prst="rect">
            <a:avLst/>
          </a:prstGeom>
          <a:noFill/>
        </p:spPr>
        <p:txBody>
          <a:bodyPr wrap="square">
            <a:spAutoFit/>
          </a:bodyPr>
          <a:lstStyle/>
          <a:p>
            <a:r>
              <a:rPr lang="en-US" sz="1200">
                <a:solidFill>
                  <a:schemeClr val="bg1"/>
                </a:solidFill>
              </a:rPr>
              <a:t>Pharmacists have “</a:t>
            </a:r>
            <a:r>
              <a:rPr lang="en-US" sz="1200" i="1">
                <a:solidFill>
                  <a:schemeClr val="bg1"/>
                </a:solidFill>
              </a:rPr>
              <a:t>a million other things to do and finding time to actually initiate that phone call”</a:t>
            </a:r>
            <a:r>
              <a:rPr lang="en-US" sz="1200">
                <a:solidFill>
                  <a:schemeClr val="bg1"/>
                </a:solidFill>
              </a:rPr>
              <a:t> is a challenge.</a:t>
            </a:r>
          </a:p>
        </p:txBody>
      </p:sp>
      <p:sp>
        <p:nvSpPr>
          <p:cNvPr id="3" name="Pentagon 25">
            <a:extLst>
              <a:ext uri="{FF2B5EF4-FFF2-40B4-BE49-F238E27FC236}">
                <a16:creationId xmlns:a16="http://schemas.microsoft.com/office/drawing/2014/main" id="{B0345EEF-8D22-80E3-DDE0-463679382993}"/>
              </a:ext>
            </a:extLst>
          </p:cNvPr>
          <p:cNvSpPr/>
          <p:nvPr/>
        </p:nvSpPr>
        <p:spPr>
          <a:xfrm rot="5400000">
            <a:off x="-364697" y="3456323"/>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5" name="Rectangle 4">
            <a:extLst>
              <a:ext uri="{FF2B5EF4-FFF2-40B4-BE49-F238E27FC236}">
                <a16:creationId xmlns:a16="http://schemas.microsoft.com/office/drawing/2014/main" id="{8EECBC1C-F9AD-5DA6-3E62-F9516CA31089}"/>
              </a:ext>
            </a:extLst>
          </p:cNvPr>
          <p:cNvSpPr/>
          <p:nvPr/>
        </p:nvSpPr>
        <p:spPr>
          <a:xfrm>
            <a:off x="110421" y="3149092"/>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3">
                    <a:lumMod val="75000"/>
                  </a:schemeClr>
                </a:solidFill>
              </a:rPr>
              <a:t>4</a:t>
            </a:r>
          </a:p>
        </p:txBody>
      </p:sp>
    </p:spTree>
    <p:extLst>
      <p:ext uri="{BB962C8B-B14F-4D97-AF65-F5344CB8AC3E}">
        <p14:creationId xmlns:p14="http://schemas.microsoft.com/office/powerpoint/2010/main" val="182522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5" name="Freeform 5"/>
          <p:cNvSpPr>
            <a:spLocks/>
          </p:cNvSpPr>
          <p:nvPr/>
        </p:nvSpPr>
        <p:spPr bwMode="auto">
          <a:xfrm>
            <a:off x="563035" y="2321382"/>
            <a:ext cx="1875366" cy="1895930"/>
          </a:xfrm>
          <a:custGeom>
            <a:avLst/>
            <a:gdLst>
              <a:gd name="T0" fmla="*/ 108 w 217"/>
              <a:gd name="T1" fmla="*/ 0 h 217"/>
              <a:gd name="T2" fmla="*/ 0 w 217"/>
              <a:gd name="T3" fmla="*/ 109 h 217"/>
              <a:gd name="T4" fmla="*/ 0 w 217"/>
              <a:gd name="T5" fmla="*/ 109 h 217"/>
              <a:gd name="T6" fmla="*/ 0 w 217"/>
              <a:gd name="T7" fmla="*/ 109 h 217"/>
              <a:gd name="T8" fmla="*/ 0 w 217"/>
              <a:gd name="T9" fmla="*/ 217 h 217"/>
              <a:gd name="T10" fmla="*/ 108 w 217"/>
              <a:gd name="T11" fmla="*/ 217 h 217"/>
              <a:gd name="T12" fmla="*/ 217 w 217"/>
              <a:gd name="T13" fmla="*/ 109 h 217"/>
              <a:gd name="T14" fmla="*/ 217 w 217"/>
              <a:gd name="T15" fmla="*/ 0 h 217"/>
              <a:gd name="T16" fmla="*/ 108 w 217"/>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217">
                <a:moveTo>
                  <a:pt x="108" y="0"/>
                </a:moveTo>
                <a:cubicBezTo>
                  <a:pt x="49" y="0"/>
                  <a:pt x="0" y="49"/>
                  <a:pt x="0" y="109"/>
                </a:cubicBezTo>
                <a:cubicBezTo>
                  <a:pt x="0" y="109"/>
                  <a:pt x="0" y="109"/>
                  <a:pt x="0" y="109"/>
                </a:cubicBezTo>
                <a:cubicBezTo>
                  <a:pt x="0" y="109"/>
                  <a:pt x="0" y="109"/>
                  <a:pt x="0" y="109"/>
                </a:cubicBezTo>
                <a:cubicBezTo>
                  <a:pt x="0" y="217"/>
                  <a:pt x="0" y="217"/>
                  <a:pt x="0" y="217"/>
                </a:cubicBezTo>
                <a:cubicBezTo>
                  <a:pt x="108" y="217"/>
                  <a:pt x="108" y="217"/>
                  <a:pt x="108" y="217"/>
                </a:cubicBezTo>
                <a:cubicBezTo>
                  <a:pt x="168" y="217"/>
                  <a:pt x="217" y="169"/>
                  <a:pt x="217" y="109"/>
                </a:cubicBezTo>
                <a:cubicBezTo>
                  <a:pt x="217" y="0"/>
                  <a:pt x="217" y="0"/>
                  <a:pt x="217" y="0"/>
                </a:cubicBezTo>
                <a:lnTo>
                  <a:pt x="10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2859777" y="2321382"/>
            <a:ext cx="1875366" cy="1895930"/>
          </a:xfrm>
          <a:custGeom>
            <a:avLst/>
            <a:gdLst>
              <a:gd name="T0" fmla="*/ 109 w 217"/>
              <a:gd name="T1" fmla="*/ 0 h 217"/>
              <a:gd name="T2" fmla="*/ 0 w 217"/>
              <a:gd name="T3" fmla="*/ 109 h 217"/>
              <a:gd name="T4" fmla="*/ 0 w 217"/>
              <a:gd name="T5" fmla="*/ 109 h 217"/>
              <a:gd name="T6" fmla="*/ 0 w 217"/>
              <a:gd name="T7" fmla="*/ 109 h 217"/>
              <a:gd name="T8" fmla="*/ 0 w 217"/>
              <a:gd name="T9" fmla="*/ 217 h 217"/>
              <a:gd name="T10" fmla="*/ 109 w 217"/>
              <a:gd name="T11" fmla="*/ 217 h 217"/>
              <a:gd name="T12" fmla="*/ 217 w 217"/>
              <a:gd name="T13" fmla="*/ 109 h 217"/>
              <a:gd name="T14" fmla="*/ 217 w 217"/>
              <a:gd name="T15" fmla="*/ 0 h 217"/>
              <a:gd name="T16" fmla="*/ 109 w 217"/>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217">
                <a:moveTo>
                  <a:pt x="109" y="0"/>
                </a:moveTo>
                <a:cubicBezTo>
                  <a:pt x="49" y="0"/>
                  <a:pt x="0" y="49"/>
                  <a:pt x="0" y="109"/>
                </a:cubicBezTo>
                <a:cubicBezTo>
                  <a:pt x="0" y="109"/>
                  <a:pt x="0" y="109"/>
                  <a:pt x="0" y="109"/>
                </a:cubicBezTo>
                <a:cubicBezTo>
                  <a:pt x="0" y="109"/>
                  <a:pt x="0" y="109"/>
                  <a:pt x="0" y="109"/>
                </a:cubicBezTo>
                <a:cubicBezTo>
                  <a:pt x="0" y="217"/>
                  <a:pt x="0" y="217"/>
                  <a:pt x="0" y="217"/>
                </a:cubicBezTo>
                <a:cubicBezTo>
                  <a:pt x="109" y="217"/>
                  <a:pt x="109" y="217"/>
                  <a:pt x="109" y="217"/>
                </a:cubicBezTo>
                <a:cubicBezTo>
                  <a:pt x="169" y="217"/>
                  <a:pt x="217" y="169"/>
                  <a:pt x="217" y="109"/>
                </a:cubicBezTo>
                <a:cubicBezTo>
                  <a:pt x="217" y="0"/>
                  <a:pt x="217" y="0"/>
                  <a:pt x="217" y="0"/>
                </a:cubicBezTo>
                <a:lnTo>
                  <a:pt x="10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5156519" y="2321382"/>
            <a:ext cx="1877234" cy="1895930"/>
          </a:xfrm>
          <a:custGeom>
            <a:avLst/>
            <a:gdLst>
              <a:gd name="T0" fmla="*/ 109 w 217"/>
              <a:gd name="T1" fmla="*/ 0 h 217"/>
              <a:gd name="T2" fmla="*/ 0 w 217"/>
              <a:gd name="T3" fmla="*/ 109 h 217"/>
              <a:gd name="T4" fmla="*/ 0 w 217"/>
              <a:gd name="T5" fmla="*/ 109 h 217"/>
              <a:gd name="T6" fmla="*/ 0 w 217"/>
              <a:gd name="T7" fmla="*/ 109 h 217"/>
              <a:gd name="T8" fmla="*/ 0 w 217"/>
              <a:gd name="T9" fmla="*/ 217 h 217"/>
              <a:gd name="T10" fmla="*/ 109 w 217"/>
              <a:gd name="T11" fmla="*/ 217 h 217"/>
              <a:gd name="T12" fmla="*/ 217 w 217"/>
              <a:gd name="T13" fmla="*/ 109 h 217"/>
              <a:gd name="T14" fmla="*/ 217 w 217"/>
              <a:gd name="T15" fmla="*/ 0 h 217"/>
              <a:gd name="T16" fmla="*/ 109 w 217"/>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217">
                <a:moveTo>
                  <a:pt x="109" y="0"/>
                </a:moveTo>
                <a:cubicBezTo>
                  <a:pt x="49" y="0"/>
                  <a:pt x="0" y="49"/>
                  <a:pt x="0" y="109"/>
                </a:cubicBezTo>
                <a:cubicBezTo>
                  <a:pt x="0" y="109"/>
                  <a:pt x="0" y="109"/>
                  <a:pt x="0" y="109"/>
                </a:cubicBezTo>
                <a:cubicBezTo>
                  <a:pt x="0" y="109"/>
                  <a:pt x="0" y="109"/>
                  <a:pt x="0" y="109"/>
                </a:cubicBezTo>
                <a:cubicBezTo>
                  <a:pt x="0" y="217"/>
                  <a:pt x="0" y="217"/>
                  <a:pt x="0" y="217"/>
                </a:cubicBezTo>
                <a:cubicBezTo>
                  <a:pt x="109" y="217"/>
                  <a:pt x="109" y="217"/>
                  <a:pt x="109" y="217"/>
                </a:cubicBezTo>
                <a:cubicBezTo>
                  <a:pt x="169" y="217"/>
                  <a:pt x="217" y="169"/>
                  <a:pt x="217" y="109"/>
                </a:cubicBezTo>
                <a:cubicBezTo>
                  <a:pt x="217" y="0"/>
                  <a:pt x="217" y="0"/>
                  <a:pt x="217" y="0"/>
                </a:cubicBezTo>
                <a:lnTo>
                  <a:pt x="109"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7455129" y="2321382"/>
            <a:ext cx="1875366" cy="1895930"/>
          </a:xfrm>
          <a:custGeom>
            <a:avLst/>
            <a:gdLst>
              <a:gd name="T0" fmla="*/ 108 w 217"/>
              <a:gd name="T1" fmla="*/ 0 h 217"/>
              <a:gd name="T2" fmla="*/ 0 w 217"/>
              <a:gd name="T3" fmla="*/ 109 h 217"/>
              <a:gd name="T4" fmla="*/ 0 w 217"/>
              <a:gd name="T5" fmla="*/ 109 h 217"/>
              <a:gd name="T6" fmla="*/ 0 w 217"/>
              <a:gd name="T7" fmla="*/ 109 h 217"/>
              <a:gd name="T8" fmla="*/ 0 w 217"/>
              <a:gd name="T9" fmla="*/ 217 h 217"/>
              <a:gd name="T10" fmla="*/ 108 w 217"/>
              <a:gd name="T11" fmla="*/ 217 h 217"/>
              <a:gd name="T12" fmla="*/ 217 w 217"/>
              <a:gd name="T13" fmla="*/ 109 h 217"/>
              <a:gd name="T14" fmla="*/ 217 w 217"/>
              <a:gd name="T15" fmla="*/ 0 h 217"/>
              <a:gd name="T16" fmla="*/ 108 w 217"/>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217">
                <a:moveTo>
                  <a:pt x="108" y="0"/>
                </a:moveTo>
                <a:cubicBezTo>
                  <a:pt x="48" y="0"/>
                  <a:pt x="0" y="49"/>
                  <a:pt x="0" y="109"/>
                </a:cubicBezTo>
                <a:cubicBezTo>
                  <a:pt x="0" y="109"/>
                  <a:pt x="0" y="109"/>
                  <a:pt x="0" y="109"/>
                </a:cubicBezTo>
                <a:cubicBezTo>
                  <a:pt x="0" y="109"/>
                  <a:pt x="0" y="109"/>
                  <a:pt x="0" y="109"/>
                </a:cubicBezTo>
                <a:cubicBezTo>
                  <a:pt x="0" y="217"/>
                  <a:pt x="0" y="217"/>
                  <a:pt x="0" y="217"/>
                </a:cubicBezTo>
                <a:cubicBezTo>
                  <a:pt x="108" y="217"/>
                  <a:pt x="108" y="217"/>
                  <a:pt x="108" y="217"/>
                </a:cubicBezTo>
                <a:cubicBezTo>
                  <a:pt x="168" y="217"/>
                  <a:pt x="217" y="169"/>
                  <a:pt x="217" y="109"/>
                </a:cubicBezTo>
                <a:cubicBezTo>
                  <a:pt x="217" y="0"/>
                  <a:pt x="217" y="0"/>
                  <a:pt x="217" y="0"/>
                </a:cubicBezTo>
                <a:lnTo>
                  <a:pt x="10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9751873" y="2321382"/>
            <a:ext cx="1877234" cy="1895930"/>
          </a:xfrm>
          <a:custGeom>
            <a:avLst/>
            <a:gdLst>
              <a:gd name="T0" fmla="*/ 108 w 217"/>
              <a:gd name="T1" fmla="*/ 0 h 217"/>
              <a:gd name="T2" fmla="*/ 0 w 217"/>
              <a:gd name="T3" fmla="*/ 109 h 217"/>
              <a:gd name="T4" fmla="*/ 0 w 217"/>
              <a:gd name="T5" fmla="*/ 109 h 217"/>
              <a:gd name="T6" fmla="*/ 0 w 217"/>
              <a:gd name="T7" fmla="*/ 109 h 217"/>
              <a:gd name="T8" fmla="*/ 0 w 217"/>
              <a:gd name="T9" fmla="*/ 217 h 217"/>
              <a:gd name="T10" fmla="*/ 108 w 217"/>
              <a:gd name="T11" fmla="*/ 217 h 217"/>
              <a:gd name="T12" fmla="*/ 217 w 217"/>
              <a:gd name="T13" fmla="*/ 109 h 217"/>
              <a:gd name="T14" fmla="*/ 217 w 217"/>
              <a:gd name="T15" fmla="*/ 0 h 217"/>
              <a:gd name="T16" fmla="*/ 108 w 217"/>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217">
                <a:moveTo>
                  <a:pt x="108" y="0"/>
                </a:moveTo>
                <a:cubicBezTo>
                  <a:pt x="48" y="0"/>
                  <a:pt x="0" y="49"/>
                  <a:pt x="0" y="109"/>
                </a:cubicBezTo>
                <a:cubicBezTo>
                  <a:pt x="0" y="109"/>
                  <a:pt x="0" y="109"/>
                  <a:pt x="0" y="109"/>
                </a:cubicBezTo>
                <a:cubicBezTo>
                  <a:pt x="0" y="109"/>
                  <a:pt x="0" y="109"/>
                  <a:pt x="0" y="109"/>
                </a:cubicBezTo>
                <a:cubicBezTo>
                  <a:pt x="0" y="217"/>
                  <a:pt x="0" y="217"/>
                  <a:pt x="0" y="217"/>
                </a:cubicBezTo>
                <a:cubicBezTo>
                  <a:pt x="108" y="217"/>
                  <a:pt x="108" y="217"/>
                  <a:pt x="108" y="217"/>
                </a:cubicBezTo>
                <a:cubicBezTo>
                  <a:pt x="168" y="217"/>
                  <a:pt x="217" y="169"/>
                  <a:pt x="217" y="109"/>
                </a:cubicBezTo>
                <a:cubicBezTo>
                  <a:pt x="217" y="0"/>
                  <a:pt x="217" y="0"/>
                  <a:pt x="217" y="0"/>
                </a:cubicBezTo>
                <a:lnTo>
                  <a:pt x="10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Inhaltsplatzhalter 4"/>
          <p:cNvSpPr txBox="1">
            <a:spLocks/>
          </p:cNvSpPr>
          <p:nvPr/>
        </p:nvSpPr>
        <p:spPr>
          <a:xfrm>
            <a:off x="683636" y="4519956"/>
            <a:ext cx="1634164" cy="230832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dirty="0">
                <a:solidFill>
                  <a:schemeClr val="accent1"/>
                </a:solidFill>
                <a:latin typeface="+mj-lt"/>
              </a:rPr>
              <a:t>Pharmacist as Vaccinators </a:t>
            </a:r>
            <a:br>
              <a:rPr lang="en-US" sz="1400" b="1" dirty="0">
                <a:solidFill>
                  <a:schemeClr val="accent1"/>
                </a:solidFill>
                <a:latin typeface="+mj-lt"/>
              </a:rPr>
            </a:br>
            <a:br>
              <a:rPr lang="en-US" sz="1400" b="1" dirty="0">
                <a:solidFill>
                  <a:schemeClr val="accent1"/>
                </a:solidFill>
                <a:latin typeface="+mj-lt"/>
              </a:rPr>
            </a:br>
            <a:r>
              <a:rPr lang="en-US" altLang="en-US" sz="1200" dirty="0">
                <a:solidFill>
                  <a:schemeClr val="tx1"/>
                </a:solidFill>
                <a:latin typeface="Invention" panose="020B0503020008020204" pitchFamily="34" charset="0"/>
              </a:rPr>
              <a:t>Despite varying cultural and policy environments, pharmacists in both the US and Canada feel capable of providing HPV vaccinations as part of </a:t>
            </a:r>
            <a:r>
              <a:rPr lang="en-US" altLang="en-US" sz="1200" b="1" dirty="0">
                <a:solidFill>
                  <a:schemeClr val="tx1"/>
                </a:solidFill>
                <a:latin typeface="Invention" panose="020B0503020008020204" pitchFamily="34" charset="0"/>
              </a:rPr>
              <a:t>existing workflow</a:t>
            </a:r>
            <a:r>
              <a:rPr lang="en-US" altLang="en-US" sz="1200" dirty="0">
                <a:solidFill>
                  <a:schemeClr val="tx1"/>
                </a:solidFill>
                <a:latin typeface="Invention" panose="020B0503020008020204" pitchFamily="34" charset="0"/>
              </a:rPr>
              <a:t>.</a:t>
            </a:r>
            <a:endParaRPr lang="en-US" sz="1200" dirty="0">
              <a:solidFill>
                <a:schemeClr val="bg1">
                  <a:lumMod val="65000"/>
                </a:schemeClr>
              </a:solidFill>
              <a:latin typeface="+mn-lt"/>
            </a:endParaRPr>
          </a:p>
        </p:txBody>
      </p:sp>
      <p:sp>
        <p:nvSpPr>
          <p:cNvPr id="13" name="Inhaltsplatzhalter 4"/>
          <p:cNvSpPr txBox="1">
            <a:spLocks/>
          </p:cNvSpPr>
          <p:nvPr/>
        </p:nvSpPr>
        <p:spPr>
          <a:xfrm>
            <a:off x="2859777" y="4519955"/>
            <a:ext cx="1755466" cy="207749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dirty="0">
                <a:solidFill>
                  <a:schemeClr val="accent2"/>
                </a:solidFill>
                <a:latin typeface="+mj-lt"/>
              </a:rPr>
              <a:t>Operational Complexities</a:t>
            </a:r>
            <a:br>
              <a:rPr lang="en-US" sz="1400" b="1" dirty="0">
                <a:solidFill>
                  <a:schemeClr val="accent2"/>
                </a:solidFill>
                <a:latin typeface="+mj-lt"/>
              </a:rPr>
            </a:br>
            <a:br>
              <a:rPr lang="en-US" sz="1400" b="1" dirty="0">
                <a:solidFill>
                  <a:schemeClr val="accent1"/>
                </a:solidFill>
                <a:latin typeface="+mj-lt"/>
              </a:rPr>
            </a:br>
            <a:r>
              <a:rPr lang="en-US" altLang="en-US" sz="1200" dirty="0">
                <a:solidFill>
                  <a:schemeClr val="tx1"/>
                </a:solidFill>
                <a:latin typeface="Invention" panose="020B0503020008020204" pitchFamily="34" charset="0"/>
              </a:rPr>
              <a:t>Challenges in </a:t>
            </a:r>
            <a:r>
              <a:rPr lang="en-US" altLang="en-US" sz="1200" b="1" dirty="0">
                <a:solidFill>
                  <a:schemeClr val="tx1"/>
                </a:solidFill>
                <a:latin typeface="Invention" panose="020B0503020008020204" pitchFamily="34" charset="0"/>
              </a:rPr>
              <a:t>reimbursement, storage, staffing and patient communication </a:t>
            </a:r>
            <a:r>
              <a:rPr lang="en-US" altLang="en-US" sz="1200" dirty="0">
                <a:solidFill>
                  <a:schemeClr val="tx1"/>
                </a:solidFill>
                <a:latin typeface="Invention" panose="020B0503020008020204" pitchFamily="34" charset="0"/>
              </a:rPr>
              <a:t>affected pharmacy-based HPV vaccination.</a:t>
            </a:r>
            <a:endParaRPr lang="en-US" altLang="en-US" sz="1200" b="1" u="sng" dirty="0">
              <a:solidFill>
                <a:schemeClr val="accent1"/>
              </a:solidFill>
              <a:latin typeface="Source Sans Pro" panose="020B0503030403020204" pitchFamily="34" charset="0"/>
              <a:ea typeface="Source Sans Pro" panose="020B0503030403020204" pitchFamily="34" charset="0"/>
            </a:endParaRPr>
          </a:p>
          <a:p>
            <a:pPr marL="0" indent="0" algn="ctr">
              <a:lnSpc>
                <a:spcPct val="100000"/>
              </a:lnSpc>
              <a:spcAft>
                <a:spcPts val="1200"/>
              </a:spcAft>
              <a:buNone/>
            </a:pPr>
            <a:endParaRPr lang="en-US" sz="1100" dirty="0">
              <a:solidFill>
                <a:schemeClr val="bg1">
                  <a:lumMod val="65000"/>
                </a:schemeClr>
              </a:solidFill>
              <a:latin typeface="+mn-lt"/>
            </a:endParaRPr>
          </a:p>
        </p:txBody>
      </p:sp>
      <p:sp>
        <p:nvSpPr>
          <p:cNvPr id="14" name="Inhaltsplatzhalter 4"/>
          <p:cNvSpPr txBox="1">
            <a:spLocks/>
          </p:cNvSpPr>
          <p:nvPr/>
        </p:nvSpPr>
        <p:spPr>
          <a:xfrm>
            <a:off x="5006299" y="4519955"/>
            <a:ext cx="2176607" cy="240270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sz="1400" b="1">
                <a:solidFill>
                  <a:schemeClr val="accent3"/>
                </a:solidFill>
                <a:latin typeface="+mj-lt"/>
              </a:rPr>
              <a:t>Key Facilitators </a:t>
            </a:r>
            <a:br>
              <a:rPr lang="en-US" sz="1400" b="1">
                <a:solidFill>
                  <a:schemeClr val="accent3"/>
                </a:solidFill>
                <a:latin typeface="+mj-lt"/>
              </a:rPr>
            </a:br>
            <a:br>
              <a:rPr lang="en-US" sz="1400" b="1">
                <a:solidFill>
                  <a:schemeClr val="accent3"/>
                </a:solidFill>
                <a:latin typeface="+mj-lt"/>
              </a:rPr>
            </a:br>
            <a:r>
              <a:rPr lang="en-US" altLang="en-US" sz="1200" b="1">
                <a:solidFill>
                  <a:schemeClr val="tx1"/>
                </a:solidFill>
                <a:latin typeface="Invention" panose="020B0503020008020204" pitchFamily="34" charset="0"/>
              </a:rPr>
              <a:t>Existing Vaccination Infrastructure</a:t>
            </a:r>
            <a:r>
              <a:rPr lang="en-US" altLang="en-US" sz="1200">
                <a:solidFill>
                  <a:schemeClr val="tx1"/>
                </a:solidFill>
                <a:latin typeface="Invention" panose="020B0503020008020204" pitchFamily="34" charset="0"/>
              </a:rPr>
              <a:t>: The ability to offer other vaccines aids in adding HPV vaccinations with minimal additional changes.</a:t>
            </a:r>
          </a:p>
          <a:p>
            <a:pPr marL="457200" lvl="1" indent="0" defTabSz="914400" eaLnBrk="0" fontAlgn="base" hangingPunct="0">
              <a:lnSpc>
                <a:spcPct val="100000"/>
              </a:lnSpc>
              <a:spcBef>
                <a:spcPct val="0"/>
              </a:spcBef>
              <a:spcAft>
                <a:spcPct val="0"/>
              </a:spcAft>
              <a:buNone/>
            </a:pPr>
            <a:r>
              <a:rPr lang="en-US" altLang="en-US" sz="1200" b="1">
                <a:solidFill>
                  <a:schemeClr val="tx1"/>
                </a:solidFill>
                <a:latin typeface="Invention" panose="020B0503020008020204" pitchFamily="34" charset="0"/>
              </a:rPr>
              <a:t>Immunization Information Systems (IIS)</a:t>
            </a:r>
            <a:endParaRPr lang="en-US" sz="1200" b="1" u="sng">
              <a:solidFill>
                <a:schemeClr val="accent1"/>
              </a:solidFill>
              <a:latin typeface="Source Sans Pro" panose="020B0503030403020204" pitchFamily="34" charset="0"/>
              <a:ea typeface="Source Sans Pro" panose="020B0503030403020204" pitchFamily="34" charset="0"/>
            </a:endParaRPr>
          </a:p>
          <a:p>
            <a:pPr marL="0" indent="0" algn="ctr">
              <a:lnSpc>
                <a:spcPct val="100000"/>
              </a:lnSpc>
              <a:spcAft>
                <a:spcPts val="1200"/>
              </a:spcAft>
              <a:buNone/>
            </a:pPr>
            <a:endParaRPr lang="en-US" sz="1100">
              <a:solidFill>
                <a:schemeClr val="bg1">
                  <a:lumMod val="65000"/>
                </a:schemeClr>
              </a:solidFill>
              <a:latin typeface="+mn-lt"/>
            </a:endParaRPr>
          </a:p>
        </p:txBody>
      </p:sp>
      <p:sp>
        <p:nvSpPr>
          <p:cNvPr id="15" name="Inhaltsplatzhalter 4"/>
          <p:cNvSpPr txBox="1">
            <a:spLocks/>
          </p:cNvSpPr>
          <p:nvPr/>
        </p:nvSpPr>
        <p:spPr>
          <a:xfrm>
            <a:off x="7575965" y="4519956"/>
            <a:ext cx="1634164" cy="223138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dirty="0">
                <a:solidFill>
                  <a:schemeClr val="accent4"/>
                </a:solidFill>
                <a:latin typeface="+mj-lt"/>
              </a:rPr>
              <a:t>Variations</a:t>
            </a:r>
            <a:br>
              <a:rPr lang="en-US" sz="1400" b="1" dirty="0">
                <a:solidFill>
                  <a:schemeClr val="accent4"/>
                </a:solidFill>
                <a:latin typeface="+mj-lt"/>
              </a:rPr>
            </a:br>
            <a:br>
              <a:rPr lang="en-US" sz="1400" b="1" dirty="0">
                <a:solidFill>
                  <a:schemeClr val="accent1"/>
                </a:solidFill>
                <a:latin typeface="+mj-lt"/>
              </a:rPr>
            </a:br>
            <a:r>
              <a:rPr lang="en-US" altLang="en-US" sz="1200" b="1" dirty="0">
                <a:solidFill>
                  <a:schemeClr val="tx1"/>
                </a:solidFill>
                <a:latin typeface="Invention" panose="020B0503020008020204" pitchFamily="34" charset="0"/>
              </a:rPr>
              <a:t>Chain versus independent </a:t>
            </a:r>
            <a:r>
              <a:rPr lang="en-US" altLang="en-US" sz="1200" dirty="0">
                <a:solidFill>
                  <a:schemeClr val="tx1"/>
                </a:solidFill>
                <a:latin typeface="Invention" panose="020B0503020008020204" pitchFamily="34" charset="0"/>
              </a:rPr>
              <a:t>pharmacies will have different strategies to  promote HPV vaccinations and managing patient follow-ups.</a:t>
            </a:r>
            <a:endParaRPr lang="en-US" sz="1200" b="1" u="sng" dirty="0">
              <a:solidFill>
                <a:schemeClr val="accent1"/>
              </a:solidFill>
              <a:latin typeface="Source Sans Pro" panose="020B0503030403020204" pitchFamily="34" charset="0"/>
              <a:ea typeface="Source Sans Pro" panose="020B0503030403020204" pitchFamily="34" charset="0"/>
            </a:endParaRPr>
          </a:p>
          <a:p>
            <a:pPr marL="0" indent="0" algn="ctr">
              <a:lnSpc>
                <a:spcPct val="100000"/>
              </a:lnSpc>
              <a:spcAft>
                <a:spcPts val="1200"/>
              </a:spcAft>
              <a:buNone/>
            </a:pPr>
            <a:r>
              <a:rPr lang="en-US" sz="1100" dirty="0">
                <a:solidFill>
                  <a:schemeClr val="bg1">
                    <a:lumMod val="65000"/>
                  </a:schemeClr>
                </a:solidFill>
                <a:latin typeface="+mn-lt"/>
              </a:rPr>
              <a:t>. </a:t>
            </a:r>
          </a:p>
        </p:txBody>
      </p:sp>
      <p:sp>
        <p:nvSpPr>
          <p:cNvPr id="16" name="Inhaltsplatzhalter 4"/>
          <p:cNvSpPr txBox="1">
            <a:spLocks/>
          </p:cNvSpPr>
          <p:nvPr/>
        </p:nvSpPr>
        <p:spPr>
          <a:xfrm>
            <a:off x="9873408" y="4519956"/>
            <a:ext cx="1634164" cy="172354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dirty="0">
                <a:solidFill>
                  <a:schemeClr val="accent5">
                    <a:lumMod val="50000"/>
                  </a:schemeClr>
                </a:solidFill>
                <a:latin typeface="+mj-lt"/>
              </a:rPr>
              <a:t>Collaborations</a:t>
            </a:r>
            <a:br>
              <a:rPr lang="en-US" sz="1400" b="1" dirty="0">
                <a:solidFill>
                  <a:schemeClr val="accent5"/>
                </a:solidFill>
                <a:latin typeface="+mj-lt"/>
              </a:rPr>
            </a:br>
            <a:br>
              <a:rPr lang="en-US" sz="1400" b="1" dirty="0">
                <a:solidFill>
                  <a:schemeClr val="accent1"/>
                </a:solidFill>
                <a:latin typeface="+mj-lt"/>
              </a:rPr>
            </a:br>
            <a:r>
              <a:rPr lang="en-US" sz="1200" dirty="0">
                <a:solidFill>
                  <a:schemeClr val="tx1"/>
                </a:solidFill>
                <a:latin typeface="Invention" panose="020B0503020008020204" pitchFamily="34" charset="0"/>
              </a:rPr>
              <a:t>P</a:t>
            </a:r>
            <a:r>
              <a:rPr lang="en-US" altLang="en-US" sz="1200" dirty="0">
                <a:solidFill>
                  <a:schemeClr val="tx1"/>
                </a:solidFill>
                <a:latin typeface="Invention" panose="020B0503020008020204" pitchFamily="34" charset="0"/>
              </a:rPr>
              <a:t>harmacists should </a:t>
            </a:r>
            <a:r>
              <a:rPr lang="en-US" altLang="en-US" sz="1200" b="1" dirty="0">
                <a:solidFill>
                  <a:schemeClr val="tx1"/>
                </a:solidFill>
                <a:latin typeface="Invention" panose="020B0503020008020204" pitchFamily="34" charset="0"/>
              </a:rPr>
              <a:t>work alongside physicians </a:t>
            </a:r>
            <a:r>
              <a:rPr lang="en-US" altLang="en-US" sz="1200" dirty="0">
                <a:solidFill>
                  <a:schemeClr val="tx1"/>
                </a:solidFill>
                <a:latin typeface="Invention" panose="020B0503020008020204" pitchFamily="34" charset="0"/>
              </a:rPr>
              <a:t>to improve vaccination rates and promote HPV vaccine recommendations more effectively.</a:t>
            </a:r>
            <a:endParaRPr lang="en-US" sz="1200" dirty="0">
              <a:solidFill>
                <a:schemeClr val="bg1">
                  <a:lumMod val="65000"/>
                </a:schemeClr>
              </a:solidFill>
              <a:latin typeface="+mn-lt"/>
            </a:endParaRPr>
          </a:p>
        </p:txBody>
      </p:sp>
      <p:grpSp>
        <p:nvGrpSpPr>
          <p:cNvPr id="18" name="Group 17"/>
          <p:cNvGrpSpPr/>
          <p:nvPr/>
        </p:nvGrpSpPr>
        <p:grpSpPr>
          <a:xfrm>
            <a:off x="1061899" y="2863889"/>
            <a:ext cx="877638" cy="810916"/>
            <a:chOff x="2554288" y="1943100"/>
            <a:chExt cx="542925" cy="501650"/>
          </a:xfrm>
          <a:solidFill>
            <a:schemeClr val="bg1"/>
          </a:solidFill>
        </p:grpSpPr>
        <p:sp>
          <p:nvSpPr>
            <p:cNvPr id="19" name="Freeform 58"/>
            <p:cNvSpPr>
              <a:spLocks/>
            </p:cNvSpPr>
            <p:nvPr/>
          </p:nvSpPr>
          <p:spPr bwMode="auto">
            <a:xfrm>
              <a:off x="2554288" y="1943100"/>
              <a:ext cx="542925" cy="403225"/>
            </a:xfrm>
            <a:custGeom>
              <a:avLst/>
              <a:gdLst>
                <a:gd name="T0" fmla="*/ 2095 w 3422"/>
                <a:gd name="T1" fmla="*/ 44 h 2536"/>
                <a:gd name="T2" fmla="*/ 2418 w 3422"/>
                <a:gd name="T3" fmla="*/ 212 h 2536"/>
                <a:gd name="T4" fmla="*/ 2659 w 3422"/>
                <a:gd name="T5" fmla="*/ 486 h 2536"/>
                <a:gd name="T6" fmla="*/ 2782 w 3422"/>
                <a:gd name="T7" fmla="*/ 825 h 2536"/>
                <a:gd name="T8" fmla="*/ 3094 w 3422"/>
                <a:gd name="T9" fmla="*/ 984 h 2536"/>
                <a:gd name="T10" fmla="*/ 3317 w 3422"/>
                <a:gd name="T11" fmla="*/ 1253 h 2536"/>
                <a:gd name="T12" fmla="*/ 3419 w 3422"/>
                <a:gd name="T13" fmla="*/ 1593 h 2536"/>
                <a:gd name="T14" fmla="*/ 3383 w 3422"/>
                <a:gd name="T15" fmla="*/ 1921 h 2536"/>
                <a:gd name="T16" fmla="*/ 3235 w 3422"/>
                <a:gd name="T17" fmla="*/ 2207 h 2536"/>
                <a:gd name="T18" fmla="*/ 2991 w 3422"/>
                <a:gd name="T19" fmla="*/ 2422 h 2536"/>
                <a:gd name="T20" fmla="*/ 2692 w 3422"/>
                <a:gd name="T21" fmla="*/ 2529 h 2536"/>
                <a:gd name="T22" fmla="*/ 2039 w 3422"/>
                <a:gd name="T23" fmla="*/ 2514 h 2536"/>
                <a:gd name="T24" fmla="*/ 2006 w 3422"/>
                <a:gd name="T25" fmla="*/ 2419 h 2536"/>
                <a:gd name="T26" fmla="*/ 2077 w 3422"/>
                <a:gd name="T27" fmla="*/ 2348 h 2536"/>
                <a:gd name="T28" fmla="*/ 2800 w 3422"/>
                <a:gd name="T29" fmla="*/ 2303 h 2536"/>
                <a:gd name="T30" fmla="*/ 3052 w 3422"/>
                <a:gd name="T31" fmla="*/ 2127 h 2536"/>
                <a:gd name="T32" fmla="*/ 3204 w 3422"/>
                <a:gd name="T33" fmla="*/ 1857 h 2536"/>
                <a:gd name="T34" fmla="*/ 3221 w 3422"/>
                <a:gd name="T35" fmla="*/ 1546 h 2536"/>
                <a:gd name="T36" fmla="*/ 3109 w 3422"/>
                <a:gd name="T37" fmla="*/ 1274 h 2536"/>
                <a:gd name="T38" fmla="*/ 2900 w 3422"/>
                <a:gd name="T39" fmla="*/ 1077 h 2536"/>
                <a:gd name="T40" fmla="*/ 2662 w 3422"/>
                <a:gd name="T41" fmla="*/ 989 h 2536"/>
                <a:gd name="T42" fmla="*/ 2604 w 3422"/>
                <a:gd name="T43" fmla="*/ 910 h 2536"/>
                <a:gd name="T44" fmla="*/ 2505 w 3422"/>
                <a:gd name="T45" fmla="*/ 596 h 2536"/>
                <a:gd name="T46" fmla="*/ 2296 w 3422"/>
                <a:gd name="T47" fmla="*/ 354 h 2536"/>
                <a:gd name="T48" fmla="*/ 2007 w 3422"/>
                <a:gd name="T49" fmla="*/ 214 h 2536"/>
                <a:gd name="T50" fmla="*/ 1676 w 3422"/>
                <a:gd name="T51" fmla="*/ 199 h 2536"/>
                <a:gd name="T52" fmla="*/ 1377 w 3422"/>
                <a:gd name="T53" fmla="*/ 314 h 2536"/>
                <a:gd name="T54" fmla="*/ 1146 w 3422"/>
                <a:gd name="T55" fmla="*/ 534 h 2536"/>
                <a:gd name="T56" fmla="*/ 1040 w 3422"/>
                <a:gd name="T57" fmla="*/ 690 h 2536"/>
                <a:gd name="T58" fmla="*/ 924 w 3422"/>
                <a:gd name="T59" fmla="*/ 684 h 2536"/>
                <a:gd name="T60" fmla="*/ 705 w 3422"/>
                <a:gd name="T61" fmla="*/ 703 h 2536"/>
                <a:gd name="T62" fmla="*/ 538 w 3422"/>
                <a:gd name="T63" fmla="*/ 849 h 2536"/>
                <a:gd name="T64" fmla="*/ 492 w 3422"/>
                <a:gd name="T65" fmla="*/ 1068 h 2536"/>
                <a:gd name="T66" fmla="*/ 511 w 3422"/>
                <a:gd name="T67" fmla="*/ 1212 h 2536"/>
                <a:gd name="T68" fmla="*/ 382 w 3422"/>
                <a:gd name="T69" fmla="*/ 1326 h 2536"/>
                <a:gd name="T70" fmla="*/ 231 w 3422"/>
                <a:gd name="T71" fmla="*/ 1539 h 2536"/>
                <a:gd name="T72" fmla="*/ 193 w 3422"/>
                <a:gd name="T73" fmla="*/ 1808 h 2536"/>
                <a:gd name="T74" fmla="*/ 293 w 3422"/>
                <a:gd name="T75" fmla="*/ 2086 h 2536"/>
                <a:gd name="T76" fmla="*/ 503 w 3422"/>
                <a:gd name="T77" fmla="*/ 2282 h 2536"/>
                <a:gd name="T78" fmla="*/ 1322 w 3422"/>
                <a:gd name="T79" fmla="*/ 2346 h 2536"/>
                <a:gd name="T80" fmla="*/ 1407 w 3422"/>
                <a:gd name="T81" fmla="*/ 2399 h 2536"/>
                <a:gd name="T82" fmla="*/ 1396 w 3422"/>
                <a:gd name="T83" fmla="*/ 2501 h 2536"/>
                <a:gd name="T84" fmla="*/ 711 w 3422"/>
                <a:gd name="T85" fmla="*/ 2536 h 2536"/>
                <a:gd name="T86" fmla="*/ 408 w 3422"/>
                <a:gd name="T87" fmla="*/ 2448 h 2536"/>
                <a:gd name="T88" fmla="*/ 163 w 3422"/>
                <a:gd name="T89" fmla="*/ 2231 h 2536"/>
                <a:gd name="T90" fmla="*/ 24 w 3422"/>
                <a:gd name="T91" fmla="*/ 1940 h 2536"/>
                <a:gd name="T92" fmla="*/ 11 w 3422"/>
                <a:gd name="T93" fmla="*/ 1618 h 2536"/>
                <a:gd name="T94" fmla="*/ 132 w 3422"/>
                <a:gd name="T95" fmla="*/ 1325 h 2536"/>
                <a:gd name="T96" fmla="*/ 305 w 3422"/>
                <a:gd name="T97" fmla="*/ 1103 h 2536"/>
                <a:gd name="T98" fmla="*/ 327 w 3422"/>
                <a:gd name="T99" fmla="*/ 857 h 2536"/>
                <a:gd name="T100" fmla="*/ 479 w 3422"/>
                <a:gd name="T101" fmla="*/ 626 h 2536"/>
                <a:gd name="T102" fmla="*/ 725 w 3422"/>
                <a:gd name="T103" fmla="*/ 499 h 2536"/>
                <a:gd name="T104" fmla="*/ 982 w 3422"/>
                <a:gd name="T105" fmla="*/ 439 h 2536"/>
                <a:gd name="T106" fmla="*/ 1212 w 3422"/>
                <a:gd name="T107" fmla="*/ 197 h 2536"/>
                <a:gd name="T108" fmla="*/ 1525 w 3422"/>
                <a:gd name="T109" fmla="*/ 41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22" h="2536">
                  <a:moveTo>
                    <a:pt x="1805" y="0"/>
                  </a:moveTo>
                  <a:lnTo>
                    <a:pt x="1879" y="3"/>
                  </a:lnTo>
                  <a:lnTo>
                    <a:pt x="1952" y="12"/>
                  </a:lnTo>
                  <a:lnTo>
                    <a:pt x="2025" y="25"/>
                  </a:lnTo>
                  <a:lnTo>
                    <a:pt x="2095" y="44"/>
                  </a:lnTo>
                  <a:lnTo>
                    <a:pt x="2164" y="68"/>
                  </a:lnTo>
                  <a:lnTo>
                    <a:pt x="2231" y="96"/>
                  </a:lnTo>
                  <a:lnTo>
                    <a:pt x="2296" y="130"/>
                  </a:lnTo>
                  <a:lnTo>
                    <a:pt x="2357" y="168"/>
                  </a:lnTo>
                  <a:lnTo>
                    <a:pt x="2418" y="212"/>
                  </a:lnTo>
                  <a:lnTo>
                    <a:pt x="2474" y="260"/>
                  </a:lnTo>
                  <a:lnTo>
                    <a:pt x="2527" y="312"/>
                  </a:lnTo>
                  <a:lnTo>
                    <a:pt x="2575" y="367"/>
                  </a:lnTo>
                  <a:lnTo>
                    <a:pt x="2619" y="425"/>
                  </a:lnTo>
                  <a:lnTo>
                    <a:pt x="2659" y="486"/>
                  </a:lnTo>
                  <a:lnTo>
                    <a:pt x="2693" y="549"/>
                  </a:lnTo>
                  <a:lnTo>
                    <a:pt x="2723" y="616"/>
                  </a:lnTo>
                  <a:lnTo>
                    <a:pt x="2748" y="683"/>
                  </a:lnTo>
                  <a:lnTo>
                    <a:pt x="2768" y="754"/>
                  </a:lnTo>
                  <a:lnTo>
                    <a:pt x="2782" y="825"/>
                  </a:lnTo>
                  <a:lnTo>
                    <a:pt x="2851" y="846"/>
                  </a:lnTo>
                  <a:lnTo>
                    <a:pt x="2916" y="873"/>
                  </a:lnTo>
                  <a:lnTo>
                    <a:pt x="2979" y="905"/>
                  </a:lnTo>
                  <a:lnTo>
                    <a:pt x="3038" y="943"/>
                  </a:lnTo>
                  <a:lnTo>
                    <a:pt x="3094" y="984"/>
                  </a:lnTo>
                  <a:lnTo>
                    <a:pt x="3146" y="1030"/>
                  </a:lnTo>
                  <a:lnTo>
                    <a:pt x="3195" y="1081"/>
                  </a:lnTo>
                  <a:lnTo>
                    <a:pt x="3240" y="1135"/>
                  </a:lnTo>
                  <a:lnTo>
                    <a:pt x="3280" y="1192"/>
                  </a:lnTo>
                  <a:lnTo>
                    <a:pt x="3317" y="1253"/>
                  </a:lnTo>
                  <a:lnTo>
                    <a:pt x="3347" y="1316"/>
                  </a:lnTo>
                  <a:lnTo>
                    <a:pt x="3373" y="1383"/>
                  </a:lnTo>
                  <a:lnTo>
                    <a:pt x="3394" y="1451"/>
                  </a:lnTo>
                  <a:lnTo>
                    <a:pt x="3409" y="1522"/>
                  </a:lnTo>
                  <a:lnTo>
                    <a:pt x="3419" y="1593"/>
                  </a:lnTo>
                  <a:lnTo>
                    <a:pt x="3422" y="1667"/>
                  </a:lnTo>
                  <a:lnTo>
                    <a:pt x="3420" y="1731"/>
                  </a:lnTo>
                  <a:lnTo>
                    <a:pt x="3412" y="1796"/>
                  </a:lnTo>
                  <a:lnTo>
                    <a:pt x="3400" y="1859"/>
                  </a:lnTo>
                  <a:lnTo>
                    <a:pt x="3383" y="1921"/>
                  </a:lnTo>
                  <a:lnTo>
                    <a:pt x="3362" y="1983"/>
                  </a:lnTo>
                  <a:lnTo>
                    <a:pt x="3337" y="2042"/>
                  </a:lnTo>
                  <a:lnTo>
                    <a:pt x="3307" y="2099"/>
                  </a:lnTo>
                  <a:lnTo>
                    <a:pt x="3273" y="2154"/>
                  </a:lnTo>
                  <a:lnTo>
                    <a:pt x="3235" y="2207"/>
                  </a:lnTo>
                  <a:lnTo>
                    <a:pt x="3192" y="2257"/>
                  </a:lnTo>
                  <a:lnTo>
                    <a:pt x="3146" y="2304"/>
                  </a:lnTo>
                  <a:lnTo>
                    <a:pt x="3096" y="2348"/>
                  </a:lnTo>
                  <a:lnTo>
                    <a:pt x="3045" y="2386"/>
                  </a:lnTo>
                  <a:lnTo>
                    <a:pt x="2991" y="2422"/>
                  </a:lnTo>
                  <a:lnTo>
                    <a:pt x="2934" y="2452"/>
                  </a:lnTo>
                  <a:lnTo>
                    <a:pt x="2876" y="2478"/>
                  </a:lnTo>
                  <a:lnTo>
                    <a:pt x="2816" y="2500"/>
                  </a:lnTo>
                  <a:lnTo>
                    <a:pt x="2754" y="2516"/>
                  </a:lnTo>
                  <a:lnTo>
                    <a:pt x="2692" y="2529"/>
                  </a:lnTo>
                  <a:lnTo>
                    <a:pt x="2628" y="2535"/>
                  </a:lnTo>
                  <a:lnTo>
                    <a:pt x="2099" y="2535"/>
                  </a:lnTo>
                  <a:lnTo>
                    <a:pt x="2077" y="2533"/>
                  </a:lnTo>
                  <a:lnTo>
                    <a:pt x="2057" y="2526"/>
                  </a:lnTo>
                  <a:lnTo>
                    <a:pt x="2039" y="2514"/>
                  </a:lnTo>
                  <a:lnTo>
                    <a:pt x="2025" y="2500"/>
                  </a:lnTo>
                  <a:lnTo>
                    <a:pt x="2013" y="2482"/>
                  </a:lnTo>
                  <a:lnTo>
                    <a:pt x="2006" y="2462"/>
                  </a:lnTo>
                  <a:lnTo>
                    <a:pt x="2004" y="2440"/>
                  </a:lnTo>
                  <a:lnTo>
                    <a:pt x="2006" y="2419"/>
                  </a:lnTo>
                  <a:lnTo>
                    <a:pt x="2013" y="2399"/>
                  </a:lnTo>
                  <a:lnTo>
                    <a:pt x="2025" y="2381"/>
                  </a:lnTo>
                  <a:lnTo>
                    <a:pt x="2039" y="2367"/>
                  </a:lnTo>
                  <a:lnTo>
                    <a:pt x="2057" y="2355"/>
                  </a:lnTo>
                  <a:lnTo>
                    <a:pt x="2077" y="2348"/>
                  </a:lnTo>
                  <a:lnTo>
                    <a:pt x="2099" y="2346"/>
                  </a:lnTo>
                  <a:lnTo>
                    <a:pt x="2617" y="2346"/>
                  </a:lnTo>
                  <a:lnTo>
                    <a:pt x="2681" y="2338"/>
                  </a:lnTo>
                  <a:lnTo>
                    <a:pt x="2741" y="2323"/>
                  </a:lnTo>
                  <a:lnTo>
                    <a:pt x="2800" y="2303"/>
                  </a:lnTo>
                  <a:lnTo>
                    <a:pt x="2856" y="2277"/>
                  </a:lnTo>
                  <a:lnTo>
                    <a:pt x="2910" y="2247"/>
                  </a:lnTo>
                  <a:lnTo>
                    <a:pt x="2961" y="2211"/>
                  </a:lnTo>
                  <a:lnTo>
                    <a:pt x="3008" y="2172"/>
                  </a:lnTo>
                  <a:lnTo>
                    <a:pt x="3052" y="2127"/>
                  </a:lnTo>
                  <a:lnTo>
                    <a:pt x="3091" y="2079"/>
                  </a:lnTo>
                  <a:lnTo>
                    <a:pt x="3126" y="2028"/>
                  </a:lnTo>
                  <a:lnTo>
                    <a:pt x="3158" y="1973"/>
                  </a:lnTo>
                  <a:lnTo>
                    <a:pt x="3184" y="1916"/>
                  </a:lnTo>
                  <a:lnTo>
                    <a:pt x="3204" y="1857"/>
                  </a:lnTo>
                  <a:lnTo>
                    <a:pt x="3219" y="1795"/>
                  </a:lnTo>
                  <a:lnTo>
                    <a:pt x="3228" y="1731"/>
                  </a:lnTo>
                  <a:lnTo>
                    <a:pt x="3231" y="1667"/>
                  </a:lnTo>
                  <a:lnTo>
                    <a:pt x="3228" y="1606"/>
                  </a:lnTo>
                  <a:lnTo>
                    <a:pt x="3221" y="1546"/>
                  </a:lnTo>
                  <a:lnTo>
                    <a:pt x="3208" y="1488"/>
                  </a:lnTo>
                  <a:lnTo>
                    <a:pt x="3190" y="1430"/>
                  </a:lnTo>
                  <a:lnTo>
                    <a:pt x="3167" y="1375"/>
                  </a:lnTo>
                  <a:lnTo>
                    <a:pt x="3140" y="1324"/>
                  </a:lnTo>
                  <a:lnTo>
                    <a:pt x="3109" y="1274"/>
                  </a:lnTo>
                  <a:lnTo>
                    <a:pt x="3075" y="1227"/>
                  </a:lnTo>
                  <a:lnTo>
                    <a:pt x="3036" y="1184"/>
                  </a:lnTo>
                  <a:lnTo>
                    <a:pt x="2993" y="1144"/>
                  </a:lnTo>
                  <a:lnTo>
                    <a:pt x="2949" y="1109"/>
                  </a:lnTo>
                  <a:lnTo>
                    <a:pt x="2900" y="1077"/>
                  </a:lnTo>
                  <a:lnTo>
                    <a:pt x="2849" y="1048"/>
                  </a:lnTo>
                  <a:lnTo>
                    <a:pt x="2796" y="1026"/>
                  </a:lnTo>
                  <a:lnTo>
                    <a:pt x="2740" y="1008"/>
                  </a:lnTo>
                  <a:lnTo>
                    <a:pt x="2682" y="996"/>
                  </a:lnTo>
                  <a:lnTo>
                    <a:pt x="2662" y="989"/>
                  </a:lnTo>
                  <a:lnTo>
                    <a:pt x="2644" y="980"/>
                  </a:lnTo>
                  <a:lnTo>
                    <a:pt x="2629" y="966"/>
                  </a:lnTo>
                  <a:lnTo>
                    <a:pt x="2616" y="950"/>
                  </a:lnTo>
                  <a:lnTo>
                    <a:pt x="2608" y="931"/>
                  </a:lnTo>
                  <a:lnTo>
                    <a:pt x="2604" y="910"/>
                  </a:lnTo>
                  <a:lnTo>
                    <a:pt x="2594" y="843"/>
                  </a:lnTo>
                  <a:lnTo>
                    <a:pt x="2579" y="778"/>
                  </a:lnTo>
                  <a:lnTo>
                    <a:pt x="2559" y="714"/>
                  </a:lnTo>
                  <a:lnTo>
                    <a:pt x="2535" y="654"/>
                  </a:lnTo>
                  <a:lnTo>
                    <a:pt x="2505" y="596"/>
                  </a:lnTo>
                  <a:lnTo>
                    <a:pt x="2472" y="541"/>
                  </a:lnTo>
                  <a:lnTo>
                    <a:pt x="2433" y="489"/>
                  </a:lnTo>
                  <a:lnTo>
                    <a:pt x="2392" y="440"/>
                  </a:lnTo>
                  <a:lnTo>
                    <a:pt x="2346" y="396"/>
                  </a:lnTo>
                  <a:lnTo>
                    <a:pt x="2296" y="354"/>
                  </a:lnTo>
                  <a:lnTo>
                    <a:pt x="2244" y="317"/>
                  </a:lnTo>
                  <a:lnTo>
                    <a:pt x="2189" y="285"/>
                  </a:lnTo>
                  <a:lnTo>
                    <a:pt x="2131" y="255"/>
                  </a:lnTo>
                  <a:lnTo>
                    <a:pt x="2069" y="233"/>
                  </a:lnTo>
                  <a:lnTo>
                    <a:pt x="2007" y="214"/>
                  </a:lnTo>
                  <a:lnTo>
                    <a:pt x="1942" y="199"/>
                  </a:lnTo>
                  <a:lnTo>
                    <a:pt x="1875" y="191"/>
                  </a:lnTo>
                  <a:lnTo>
                    <a:pt x="1806" y="189"/>
                  </a:lnTo>
                  <a:lnTo>
                    <a:pt x="1740" y="191"/>
                  </a:lnTo>
                  <a:lnTo>
                    <a:pt x="1676" y="199"/>
                  </a:lnTo>
                  <a:lnTo>
                    <a:pt x="1612" y="213"/>
                  </a:lnTo>
                  <a:lnTo>
                    <a:pt x="1551" y="231"/>
                  </a:lnTo>
                  <a:lnTo>
                    <a:pt x="1490" y="253"/>
                  </a:lnTo>
                  <a:lnTo>
                    <a:pt x="1432" y="281"/>
                  </a:lnTo>
                  <a:lnTo>
                    <a:pt x="1377" y="314"/>
                  </a:lnTo>
                  <a:lnTo>
                    <a:pt x="1324" y="350"/>
                  </a:lnTo>
                  <a:lnTo>
                    <a:pt x="1275" y="390"/>
                  </a:lnTo>
                  <a:lnTo>
                    <a:pt x="1229" y="434"/>
                  </a:lnTo>
                  <a:lnTo>
                    <a:pt x="1186" y="483"/>
                  </a:lnTo>
                  <a:lnTo>
                    <a:pt x="1146" y="534"/>
                  </a:lnTo>
                  <a:lnTo>
                    <a:pt x="1112" y="589"/>
                  </a:lnTo>
                  <a:lnTo>
                    <a:pt x="1081" y="648"/>
                  </a:lnTo>
                  <a:lnTo>
                    <a:pt x="1071" y="664"/>
                  </a:lnTo>
                  <a:lnTo>
                    <a:pt x="1057" y="679"/>
                  </a:lnTo>
                  <a:lnTo>
                    <a:pt x="1040" y="690"/>
                  </a:lnTo>
                  <a:lnTo>
                    <a:pt x="1022" y="698"/>
                  </a:lnTo>
                  <a:lnTo>
                    <a:pt x="1003" y="702"/>
                  </a:lnTo>
                  <a:lnTo>
                    <a:pt x="982" y="701"/>
                  </a:lnTo>
                  <a:lnTo>
                    <a:pt x="962" y="696"/>
                  </a:lnTo>
                  <a:lnTo>
                    <a:pt x="924" y="684"/>
                  </a:lnTo>
                  <a:lnTo>
                    <a:pt x="883" y="677"/>
                  </a:lnTo>
                  <a:lnTo>
                    <a:pt x="842" y="675"/>
                  </a:lnTo>
                  <a:lnTo>
                    <a:pt x="794" y="678"/>
                  </a:lnTo>
                  <a:lnTo>
                    <a:pt x="748" y="687"/>
                  </a:lnTo>
                  <a:lnTo>
                    <a:pt x="705" y="703"/>
                  </a:lnTo>
                  <a:lnTo>
                    <a:pt x="664" y="723"/>
                  </a:lnTo>
                  <a:lnTo>
                    <a:pt x="627" y="748"/>
                  </a:lnTo>
                  <a:lnTo>
                    <a:pt x="593" y="778"/>
                  </a:lnTo>
                  <a:lnTo>
                    <a:pt x="563" y="812"/>
                  </a:lnTo>
                  <a:lnTo>
                    <a:pt x="538" y="849"/>
                  </a:lnTo>
                  <a:lnTo>
                    <a:pt x="518" y="890"/>
                  </a:lnTo>
                  <a:lnTo>
                    <a:pt x="502" y="933"/>
                  </a:lnTo>
                  <a:lnTo>
                    <a:pt x="493" y="979"/>
                  </a:lnTo>
                  <a:lnTo>
                    <a:pt x="490" y="1027"/>
                  </a:lnTo>
                  <a:lnTo>
                    <a:pt x="492" y="1068"/>
                  </a:lnTo>
                  <a:lnTo>
                    <a:pt x="499" y="1109"/>
                  </a:lnTo>
                  <a:lnTo>
                    <a:pt x="510" y="1148"/>
                  </a:lnTo>
                  <a:lnTo>
                    <a:pt x="516" y="1170"/>
                  </a:lnTo>
                  <a:lnTo>
                    <a:pt x="516" y="1192"/>
                  </a:lnTo>
                  <a:lnTo>
                    <a:pt x="511" y="1212"/>
                  </a:lnTo>
                  <a:lnTo>
                    <a:pt x="501" y="1232"/>
                  </a:lnTo>
                  <a:lnTo>
                    <a:pt x="487" y="1249"/>
                  </a:lnTo>
                  <a:lnTo>
                    <a:pt x="469" y="1263"/>
                  </a:lnTo>
                  <a:lnTo>
                    <a:pt x="424" y="1292"/>
                  </a:lnTo>
                  <a:lnTo>
                    <a:pt x="382" y="1326"/>
                  </a:lnTo>
                  <a:lnTo>
                    <a:pt x="344" y="1363"/>
                  </a:lnTo>
                  <a:lnTo>
                    <a:pt x="309" y="1402"/>
                  </a:lnTo>
                  <a:lnTo>
                    <a:pt x="279" y="1446"/>
                  </a:lnTo>
                  <a:lnTo>
                    <a:pt x="253" y="1492"/>
                  </a:lnTo>
                  <a:lnTo>
                    <a:pt x="231" y="1539"/>
                  </a:lnTo>
                  <a:lnTo>
                    <a:pt x="213" y="1589"/>
                  </a:lnTo>
                  <a:lnTo>
                    <a:pt x="201" y="1641"/>
                  </a:lnTo>
                  <a:lnTo>
                    <a:pt x="192" y="1694"/>
                  </a:lnTo>
                  <a:lnTo>
                    <a:pt x="190" y="1748"/>
                  </a:lnTo>
                  <a:lnTo>
                    <a:pt x="193" y="1808"/>
                  </a:lnTo>
                  <a:lnTo>
                    <a:pt x="203" y="1868"/>
                  </a:lnTo>
                  <a:lnTo>
                    <a:pt x="217" y="1927"/>
                  </a:lnTo>
                  <a:lnTo>
                    <a:pt x="238" y="1983"/>
                  </a:lnTo>
                  <a:lnTo>
                    <a:pt x="263" y="2036"/>
                  </a:lnTo>
                  <a:lnTo>
                    <a:pt x="293" y="2086"/>
                  </a:lnTo>
                  <a:lnTo>
                    <a:pt x="328" y="2133"/>
                  </a:lnTo>
                  <a:lnTo>
                    <a:pt x="367" y="2177"/>
                  </a:lnTo>
                  <a:lnTo>
                    <a:pt x="408" y="2216"/>
                  </a:lnTo>
                  <a:lnTo>
                    <a:pt x="454" y="2251"/>
                  </a:lnTo>
                  <a:lnTo>
                    <a:pt x="503" y="2282"/>
                  </a:lnTo>
                  <a:lnTo>
                    <a:pt x="554" y="2307"/>
                  </a:lnTo>
                  <a:lnTo>
                    <a:pt x="608" y="2326"/>
                  </a:lnTo>
                  <a:lnTo>
                    <a:pt x="663" y="2340"/>
                  </a:lnTo>
                  <a:lnTo>
                    <a:pt x="719" y="2346"/>
                  </a:lnTo>
                  <a:lnTo>
                    <a:pt x="1322" y="2346"/>
                  </a:lnTo>
                  <a:lnTo>
                    <a:pt x="1344" y="2349"/>
                  </a:lnTo>
                  <a:lnTo>
                    <a:pt x="1364" y="2356"/>
                  </a:lnTo>
                  <a:lnTo>
                    <a:pt x="1381" y="2367"/>
                  </a:lnTo>
                  <a:lnTo>
                    <a:pt x="1396" y="2381"/>
                  </a:lnTo>
                  <a:lnTo>
                    <a:pt x="1407" y="2399"/>
                  </a:lnTo>
                  <a:lnTo>
                    <a:pt x="1415" y="2420"/>
                  </a:lnTo>
                  <a:lnTo>
                    <a:pt x="1417" y="2441"/>
                  </a:lnTo>
                  <a:lnTo>
                    <a:pt x="1415" y="2463"/>
                  </a:lnTo>
                  <a:lnTo>
                    <a:pt x="1407" y="2483"/>
                  </a:lnTo>
                  <a:lnTo>
                    <a:pt x="1396" y="2501"/>
                  </a:lnTo>
                  <a:lnTo>
                    <a:pt x="1381" y="2515"/>
                  </a:lnTo>
                  <a:lnTo>
                    <a:pt x="1364" y="2527"/>
                  </a:lnTo>
                  <a:lnTo>
                    <a:pt x="1344" y="2534"/>
                  </a:lnTo>
                  <a:lnTo>
                    <a:pt x="1322" y="2536"/>
                  </a:lnTo>
                  <a:lnTo>
                    <a:pt x="711" y="2536"/>
                  </a:lnTo>
                  <a:lnTo>
                    <a:pt x="648" y="2530"/>
                  </a:lnTo>
                  <a:lnTo>
                    <a:pt x="586" y="2517"/>
                  </a:lnTo>
                  <a:lnTo>
                    <a:pt x="525" y="2500"/>
                  </a:lnTo>
                  <a:lnTo>
                    <a:pt x="466" y="2476"/>
                  </a:lnTo>
                  <a:lnTo>
                    <a:pt x="408" y="2448"/>
                  </a:lnTo>
                  <a:lnTo>
                    <a:pt x="353" y="2413"/>
                  </a:lnTo>
                  <a:lnTo>
                    <a:pt x="301" y="2374"/>
                  </a:lnTo>
                  <a:lnTo>
                    <a:pt x="252" y="2330"/>
                  </a:lnTo>
                  <a:lnTo>
                    <a:pt x="205" y="2282"/>
                  </a:lnTo>
                  <a:lnTo>
                    <a:pt x="163" y="2231"/>
                  </a:lnTo>
                  <a:lnTo>
                    <a:pt x="126" y="2177"/>
                  </a:lnTo>
                  <a:lnTo>
                    <a:pt x="93" y="2120"/>
                  </a:lnTo>
                  <a:lnTo>
                    <a:pt x="64" y="2062"/>
                  </a:lnTo>
                  <a:lnTo>
                    <a:pt x="42" y="2001"/>
                  </a:lnTo>
                  <a:lnTo>
                    <a:pt x="24" y="1940"/>
                  </a:lnTo>
                  <a:lnTo>
                    <a:pt x="10" y="1877"/>
                  </a:lnTo>
                  <a:lnTo>
                    <a:pt x="3" y="1813"/>
                  </a:lnTo>
                  <a:lnTo>
                    <a:pt x="0" y="1748"/>
                  </a:lnTo>
                  <a:lnTo>
                    <a:pt x="3" y="1683"/>
                  </a:lnTo>
                  <a:lnTo>
                    <a:pt x="11" y="1618"/>
                  </a:lnTo>
                  <a:lnTo>
                    <a:pt x="25" y="1556"/>
                  </a:lnTo>
                  <a:lnTo>
                    <a:pt x="45" y="1495"/>
                  </a:lnTo>
                  <a:lnTo>
                    <a:pt x="69" y="1436"/>
                  </a:lnTo>
                  <a:lnTo>
                    <a:pt x="98" y="1379"/>
                  </a:lnTo>
                  <a:lnTo>
                    <a:pt x="132" y="1325"/>
                  </a:lnTo>
                  <a:lnTo>
                    <a:pt x="170" y="1274"/>
                  </a:lnTo>
                  <a:lnTo>
                    <a:pt x="213" y="1225"/>
                  </a:lnTo>
                  <a:lnTo>
                    <a:pt x="260" y="1181"/>
                  </a:lnTo>
                  <a:lnTo>
                    <a:pt x="311" y="1141"/>
                  </a:lnTo>
                  <a:lnTo>
                    <a:pt x="305" y="1103"/>
                  </a:lnTo>
                  <a:lnTo>
                    <a:pt x="301" y="1066"/>
                  </a:lnTo>
                  <a:lnTo>
                    <a:pt x="299" y="1028"/>
                  </a:lnTo>
                  <a:lnTo>
                    <a:pt x="302" y="970"/>
                  </a:lnTo>
                  <a:lnTo>
                    <a:pt x="312" y="913"/>
                  </a:lnTo>
                  <a:lnTo>
                    <a:pt x="327" y="857"/>
                  </a:lnTo>
                  <a:lnTo>
                    <a:pt x="348" y="805"/>
                  </a:lnTo>
                  <a:lnTo>
                    <a:pt x="374" y="755"/>
                  </a:lnTo>
                  <a:lnTo>
                    <a:pt x="404" y="708"/>
                  </a:lnTo>
                  <a:lnTo>
                    <a:pt x="440" y="665"/>
                  </a:lnTo>
                  <a:lnTo>
                    <a:pt x="479" y="626"/>
                  </a:lnTo>
                  <a:lnTo>
                    <a:pt x="522" y="591"/>
                  </a:lnTo>
                  <a:lnTo>
                    <a:pt x="569" y="561"/>
                  </a:lnTo>
                  <a:lnTo>
                    <a:pt x="618" y="535"/>
                  </a:lnTo>
                  <a:lnTo>
                    <a:pt x="671" y="514"/>
                  </a:lnTo>
                  <a:lnTo>
                    <a:pt x="725" y="499"/>
                  </a:lnTo>
                  <a:lnTo>
                    <a:pt x="784" y="490"/>
                  </a:lnTo>
                  <a:lnTo>
                    <a:pt x="842" y="486"/>
                  </a:lnTo>
                  <a:lnTo>
                    <a:pt x="895" y="489"/>
                  </a:lnTo>
                  <a:lnTo>
                    <a:pt x="946" y="496"/>
                  </a:lnTo>
                  <a:lnTo>
                    <a:pt x="982" y="439"/>
                  </a:lnTo>
                  <a:lnTo>
                    <a:pt x="1021" y="384"/>
                  </a:lnTo>
                  <a:lnTo>
                    <a:pt x="1063" y="333"/>
                  </a:lnTo>
                  <a:lnTo>
                    <a:pt x="1110" y="285"/>
                  </a:lnTo>
                  <a:lnTo>
                    <a:pt x="1160" y="239"/>
                  </a:lnTo>
                  <a:lnTo>
                    <a:pt x="1212" y="197"/>
                  </a:lnTo>
                  <a:lnTo>
                    <a:pt x="1268" y="158"/>
                  </a:lnTo>
                  <a:lnTo>
                    <a:pt x="1329" y="122"/>
                  </a:lnTo>
                  <a:lnTo>
                    <a:pt x="1393" y="90"/>
                  </a:lnTo>
                  <a:lnTo>
                    <a:pt x="1457" y="62"/>
                  </a:lnTo>
                  <a:lnTo>
                    <a:pt x="1525" y="41"/>
                  </a:lnTo>
                  <a:lnTo>
                    <a:pt x="1593" y="23"/>
                  </a:lnTo>
                  <a:lnTo>
                    <a:pt x="1663" y="10"/>
                  </a:lnTo>
                  <a:lnTo>
                    <a:pt x="1734" y="3"/>
                  </a:lnTo>
                  <a:lnTo>
                    <a:pt x="18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9"/>
            <p:cNvSpPr>
              <a:spLocks/>
            </p:cNvSpPr>
            <p:nvPr/>
          </p:nvSpPr>
          <p:spPr bwMode="auto">
            <a:xfrm>
              <a:off x="2730500" y="2130425"/>
              <a:ext cx="190500" cy="314325"/>
            </a:xfrm>
            <a:custGeom>
              <a:avLst/>
              <a:gdLst>
                <a:gd name="T0" fmla="*/ 597 w 1194"/>
                <a:gd name="T1" fmla="*/ 0 h 1985"/>
                <a:gd name="T2" fmla="*/ 616 w 1194"/>
                <a:gd name="T3" fmla="*/ 1 h 1985"/>
                <a:gd name="T4" fmla="*/ 633 w 1194"/>
                <a:gd name="T5" fmla="*/ 7 h 1985"/>
                <a:gd name="T6" fmla="*/ 650 w 1194"/>
                <a:gd name="T7" fmla="*/ 16 h 1985"/>
                <a:gd name="T8" fmla="*/ 664 w 1194"/>
                <a:gd name="T9" fmla="*/ 28 h 1985"/>
                <a:gd name="T10" fmla="*/ 1167 w 1194"/>
                <a:gd name="T11" fmla="*/ 530 h 1985"/>
                <a:gd name="T12" fmla="*/ 1181 w 1194"/>
                <a:gd name="T13" fmla="*/ 547 h 1985"/>
                <a:gd name="T14" fmla="*/ 1190 w 1194"/>
                <a:gd name="T15" fmla="*/ 567 h 1985"/>
                <a:gd name="T16" fmla="*/ 1194 w 1194"/>
                <a:gd name="T17" fmla="*/ 587 h 1985"/>
                <a:gd name="T18" fmla="*/ 1194 w 1194"/>
                <a:gd name="T19" fmla="*/ 607 h 1985"/>
                <a:gd name="T20" fmla="*/ 1190 w 1194"/>
                <a:gd name="T21" fmla="*/ 628 h 1985"/>
                <a:gd name="T22" fmla="*/ 1181 w 1194"/>
                <a:gd name="T23" fmla="*/ 647 h 1985"/>
                <a:gd name="T24" fmla="*/ 1167 w 1194"/>
                <a:gd name="T25" fmla="*/ 664 h 1985"/>
                <a:gd name="T26" fmla="*/ 1150 w 1194"/>
                <a:gd name="T27" fmla="*/ 678 h 1985"/>
                <a:gd name="T28" fmla="*/ 1131 w 1194"/>
                <a:gd name="T29" fmla="*/ 687 h 1985"/>
                <a:gd name="T30" fmla="*/ 1110 w 1194"/>
                <a:gd name="T31" fmla="*/ 691 h 1985"/>
                <a:gd name="T32" fmla="*/ 1090 w 1194"/>
                <a:gd name="T33" fmla="*/ 691 h 1985"/>
                <a:gd name="T34" fmla="*/ 1070 w 1194"/>
                <a:gd name="T35" fmla="*/ 687 h 1985"/>
                <a:gd name="T36" fmla="*/ 1050 w 1194"/>
                <a:gd name="T37" fmla="*/ 678 h 1985"/>
                <a:gd name="T38" fmla="*/ 1033 w 1194"/>
                <a:gd name="T39" fmla="*/ 664 h 1985"/>
                <a:gd name="T40" fmla="*/ 692 w 1194"/>
                <a:gd name="T41" fmla="*/ 324 h 1985"/>
                <a:gd name="T42" fmla="*/ 692 w 1194"/>
                <a:gd name="T43" fmla="*/ 1889 h 1985"/>
                <a:gd name="T44" fmla="*/ 689 w 1194"/>
                <a:gd name="T45" fmla="*/ 1912 h 1985"/>
                <a:gd name="T46" fmla="*/ 682 w 1194"/>
                <a:gd name="T47" fmla="*/ 1932 h 1985"/>
                <a:gd name="T48" fmla="*/ 672 w 1194"/>
                <a:gd name="T49" fmla="*/ 1949 h 1985"/>
                <a:gd name="T50" fmla="*/ 657 w 1194"/>
                <a:gd name="T51" fmla="*/ 1964 h 1985"/>
                <a:gd name="T52" fmla="*/ 639 w 1194"/>
                <a:gd name="T53" fmla="*/ 1975 h 1985"/>
                <a:gd name="T54" fmla="*/ 619 w 1194"/>
                <a:gd name="T55" fmla="*/ 1982 h 1985"/>
                <a:gd name="T56" fmla="*/ 597 w 1194"/>
                <a:gd name="T57" fmla="*/ 1985 h 1985"/>
                <a:gd name="T58" fmla="*/ 575 w 1194"/>
                <a:gd name="T59" fmla="*/ 1982 h 1985"/>
                <a:gd name="T60" fmla="*/ 555 w 1194"/>
                <a:gd name="T61" fmla="*/ 1975 h 1985"/>
                <a:gd name="T62" fmla="*/ 538 w 1194"/>
                <a:gd name="T63" fmla="*/ 1964 h 1985"/>
                <a:gd name="T64" fmla="*/ 523 w 1194"/>
                <a:gd name="T65" fmla="*/ 1949 h 1985"/>
                <a:gd name="T66" fmla="*/ 512 w 1194"/>
                <a:gd name="T67" fmla="*/ 1932 h 1985"/>
                <a:gd name="T68" fmla="*/ 504 w 1194"/>
                <a:gd name="T69" fmla="*/ 1912 h 1985"/>
                <a:gd name="T70" fmla="*/ 502 w 1194"/>
                <a:gd name="T71" fmla="*/ 1889 h 1985"/>
                <a:gd name="T72" fmla="*/ 502 w 1194"/>
                <a:gd name="T73" fmla="*/ 324 h 1985"/>
                <a:gd name="T74" fmla="*/ 161 w 1194"/>
                <a:gd name="T75" fmla="*/ 664 h 1985"/>
                <a:gd name="T76" fmla="*/ 146 w 1194"/>
                <a:gd name="T77" fmla="*/ 677 h 1985"/>
                <a:gd name="T78" fmla="*/ 129 w 1194"/>
                <a:gd name="T79" fmla="*/ 685 h 1985"/>
                <a:gd name="T80" fmla="*/ 112 w 1194"/>
                <a:gd name="T81" fmla="*/ 690 h 1985"/>
                <a:gd name="T82" fmla="*/ 94 w 1194"/>
                <a:gd name="T83" fmla="*/ 692 h 1985"/>
                <a:gd name="T84" fmla="*/ 76 w 1194"/>
                <a:gd name="T85" fmla="*/ 690 h 1985"/>
                <a:gd name="T86" fmla="*/ 58 w 1194"/>
                <a:gd name="T87" fmla="*/ 685 h 1985"/>
                <a:gd name="T88" fmla="*/ 42 w 1194"/>
                <a:gd name="T89" fmla="*/ 677 h 1985"/>
                <a:gd name="T90" fmla="*/ 27 w 1194"/>
                <a:gd name="T91" fmla="*/ 664 h 1985"/>
                <a:gd name="T92" fmla="*/ 14 w 1194"/>
                <a:gd name="T93" fmla="*/ 647 h 1985"/>
                <a:gd name="T94" fmla="*/ 4 w 1194"/>
                <a:gd name="T95" fmla="*/ 628 h 1985"/>
                <a:gd name="T96" fmla="*/ 0 w 1194"/>
                <a:gd name="T97" fmla="*/ 607 h 1985"/>
                <a:gd name="T98" fmla="*/ 0 w 1194"/>
                <a:gd name="T99" fmla="*/ 587 h 1985"/>
                <a:gd name="T100" fmla="*/ 4 w 1194"/>
                <a:gd name="T101" fmla="*/ 567 h 1985"/>
                <a:gd name="T102" fmla="*/ 14 w 1194"/>
                <a:gd name="T103" fmla="*/ 547 h 1985"/>
                <a:gd name="T104" fmla="*/ 27 w 1194"/>
                <a:gd name="T105" fmla="*/ 530 h 1985"/>
                <a:gd name="T106" fmla="*/ 530 w 1194"/>
                <a:gd name="T107" fmla="*/ 28 h 1985"/>
                <a:gd name="T108" fmla="*/ 545 w 1194"/>
                <a:gd name="T109" fmla="*/ 16 h 1985"/>
                <a:gd name="T110" fmla="*/ 562 w 1194"/>
                <a:gd name="T111" fmla="*/ 6 h 1985"/>
                <a:gd name="T112" fmla="*/ 579 w 1194"/>
                <a:gd name="T113" fmla="*/ 1 h 1985"/>
                <a:gd name="T114" fmla="*/ 597 w 1194"/>
                <a:gd name="T115" fmla="*/ 0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985">
                  <a:moveTo>
                    <a:pt x="597" y="0"/>
                  </a:moveTo>
                  <a:lnTo>
                    <a:pt x="616" y="1"/>
                  </a:lnTo>
                  <a:lnTo>
                    <a:pt x="633" y="7"/>
                  </a:lnTo>
                  <a:lnTo>
                    <a:pt x="650" y="16"/>
                  </a:lnTo>
                  <a:lnTo>
                    <a:pt x="664" y="28"/>
                  </a:lnTo>
                  <a:lnTo>
                    <a:pt x="1167" y="530"/>
                  </a:lnTo>
                  <a:lnTo>
                    <a:pt x="1181" y="547"/>
                  </a:lnTo>
                  <a:lnTo>
                    <a:pt x="1190" y="567"/>
                  </a:lnTo>
                  <a:lnTo>
                    <a:pt x="1194" y="587"/>
                  </a:lnTo>
                  <a:lnTo>
                    <a:pt x="1194" y="607"/>
                  </a:lnTo>
                  <a:lnTo>
                    <a:pt x="1190" y="628"/>
                  </a:lnTo>
                  <a:lnTo>
                    <a:pt x="1181" y="647"/>
                  </a:lnTo>
                  <a:lnTo>
                    <a:pt x="1167" y="664"/>
                  </a:lnTo>
                  <a:lnTo>
                    <a:pt x="1150" y="678"/>
                  </a:lnTo>
                  <a:lnTo>
                    <a:pt x="1131" y="687"/>
                  </a:lnTo>
                  <a:lnTo>
                    <a:pt x="1110" y="691"/>
                  </a:lnTo>
                  <a:lnTo>
                    <a:pt x="1090" y="691"/>
                  </a:lnTo>
                  <a:lnTo>
                    <a:pt x="1070" y="687"/>
                  </a:lnTo>
                  <a:lnTo>
                    <a:pt x="1050" y="678"/>
                  </a:lnTo>
                  <a:lnTo>
                    <a:pt x="1033" y="664"/>
                  </a:lnTo>
                  <a:lnTo>
                    <a:pt x="692" y="324"/>
                  </a:lnTo>
                  <a:lnTo>
                    <a:pt x="692" y="1889"/>
                  </a:lnTo>
                  <a:lnTo>
                    <a:pt x="689" y="1912"/>
                  </a:lnTo>
                  <a:lnTo>
                    <a:pt x="682" y="1932"/>
                  </a:lnTo>
                  <a:lnTo>
                    <a:pt x="672" y="1949"/>
                  </a:lnTo>
                  <a:lnTo>
                    <a:pt x="657" y="1964"/>
                  </a:lnTo>
                  <a:lnTo>
                    <a:pt x="639" y="1975"/>
                  </a:lnTo>
                  <a:lnTo>
                    <a:pt x="619" y="1982"/>
                  </a:lnTo>
                  <a:lnTo>
                    <a:pt x="597" y="1985"/>
                  </a:lnTo>
                  <a:lnTo>
                    <a:pt x="575" y="1982"/>
                  </a:lnTo>
                  <a:lnTo>
                    <a:pt x="555" y="1975"/>
                  </a:lnTo>
                  <a:lnTo>
                    <a:pt x="538" y="1964"/>
                  </a:lnTo>
                  <a:lnTo>
                    <a:pt x="523" y="1949"/>
                  </a:lnTo>
                  <a:lnTo>
                    <a:pt x="512" y="1932"/>
                  </a:lnTo>
                  <a:lnTo>
                    <a:pt x="504" y="1912"/>
                  </a:lnTo>
                  <a:lnTo>
                    <a:pt x="502" y="1889"/>
                  </a:lnTo>
                  <a:lnTo>
                    <a:pt x="502" y="324"/>
                  </a:lnTo>
                  <a:lnTo>
                    <a:pt x="161" y="664"/>
                  </a:lnTo>
                  <a:lnTo>
                    <a:pt x="146" y="677"/>
                  </a:lnTo>
                  <a:lnTo>
                    <a:pt x="129" y="685"/>
                  </a:lnTo>
                  <a:lnTo>
                    <a:pt x="112" y="690"/>
                  </a:lnTo>
                  <a:lnTo>
                    <a:pt x="94" y="692"/>
                  </a:lnTo>
                  <a:lnTo>
                    <a:pt x="76" y="690"/>
                  </a:lnTo>
                  <a:lnTo>
                    <a:pt x="58" y="685"/>
                  </a:lnTo>
                  <a:lnTo>
                    <a:pt x="42" y="677"/>
                  </a:lnTo>
                  <a:lnTo>
                    <a:pt x="27" y="664"/>
                  </a:lnTo>
                  <a:lnTo>
                    <a:pt x="14" y="647"/>
                  </a:lnTo>
                  <a:lnTo>
                    <a:pt x="4" y="628"/>
                  </a:lnTo>
                  <a:lnTo>
                    <a:pt x="0" y="607"/>
                  </a:lnTo>
                  <a:lnTo>
                    <a:pt x="0" y="587"/>
                  </a:lnTo>
                  <a:lnTo>
                    <a:pt x="4" y="567"/>
                  </a:lnTo>
                  <a:lnTo>
                    <a:pt x="14" y="547"/>
                  </a:lnTo>
                  <a:lnTo>
                    <a:pt x="27" y="530"/>
                  </a:lnTo>
                  <a:lnTo>
                    <a:pt x="530" y="28"/>
                  </a:lnTo>
                  <a:lnTo>
                    <a:pt x="545" y="16"/>
                  </a:lnTo>
                  <a:lnTo>
                    <a:pt x="562" y="6"/>
                  </a:lnTo>
                  <a:lnTo>
                    <a:pt x="579" y="1"/>
                  </a:lnTo>
                  <a:lnTo>
                    <a:pt x="5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3452307" y="2838227"/>
            <a:ext cx="690306" cy="862240"/>
            <a:chOff x="2611438" y="2698750"/>
            <a:chExt cx="427038" cy="533400"/>
          </a:xfrm>
          <a:solidFill>
            <a:schemeClr val="bg1"/>
          </a:solidFill>
        </p:grpSpPr>
        <p:sp>
          <p:nvSpPr>
            <p:cNvPr id="22" name="Freeform 126"/>
            <p:cNvSpPr>
              <a:spLocks noEditPoints="1"/>
            </p:cNvSpPr>
            <p:nvPr/>
          </p:nvSpPr>
          <p:spPr bwMode="auto">
            <a:xfrm>
              <a:off x="2611438" y="2698750"/>
              <a:ext cx="427038" cy="533400"/>
            </a:xfrm>
            <a:custGeom>
              <a:avLst/>
              <a:gdLst>
                <a:gd name="T0" fmla="*/ 1093 w 2693"/>
                <a:gd name="T1" fmla="*/ 218 h 3358"/>
                <a:gd name="T2" fmla="*/ 787 w 2693"/>
                <a:gd name="T3" fmla="*/ 335 h 3358"/>
                <a:gd name="T4" fmla="*/ 530 w 2693"/>
                <a:gd name="T5" fmla="*/ 529 h 3358"/>
                <a:gd name="T6" fmla="*/ 335 w 2693"/>
                <a:gd name="T7" fmla="*/ 786 h 3358"/>
                <a:gd name="T8" fmla="*/ 218 w 2693"/>
                <a:gd name="T9" fmla="*/ 1093 h 3358"/>
                <a:gd name="T10" fmla="*/ 193 w 2693"/>
                <a:gd name="T11" fmla="*/ 1420 h 3358"/>
                <a:gd name="T12" fmla="*/ 212 w 2693"/>
                <a:gd name="T13" fmla="*/ 1569 h 3358"/>
                <a:gd name="T14" fmla="*/ 218 w 2693"/>
                <a:gd name="T15" fmla="*/ 1600 h 3358"/>
                <a:gd name="T16" fmla="*/ 297 w 2693"/>
                <a:gd name="T17" fmla="*/ 1831 h 3358"/>
                <a:gd name="T18" fmla="*/ 323 w 2693"/>
                <a:gd name="T19" fmla="*/ 1891 h 3358"/>
                <a:gd name="T20" fmla="*/ 459 w 2693"/>
                <a:gd name="T21" fmla="*/ 2149 h 3358"/>
                <a:gd name="T22" fmla="*/ 666 w 2693"/>
                <a:gd name="T23" fmla="*/ 2449 h 3358"/>
                <a:gd name="T24" fmla="*/ 956 w 2693"/>
                <a:gd name="T25" fmla="*/ 2783 h 3358"/>
                <a:gd name="T26" fmla="*/ 1345 w 2693"/>
                <a:gd name="T27" fmla="*/ 3140 h 3358"/>
                <a:gd name="T28" fmla="*/ 1735 w 2693"/>
                <a:gd name="T29" fmla="*/ 2783 h 3358"/>
                <a:gd name="T30" fmla="*/ 2025 w 2693"/>
                <a:gd name="T31" fmla="*/ 2449 h 3358"/>
                <a:gd name="T32" fmla="*/ 2232 w 2693"/>
                <a:gd name="T33" fmla="*/ 2149 h 3358"/>
                <a:gd name="T34" fmla="*/ 2368 w 2693"/>
                <a:gd name="T35" fmla="*/ 1891 h 3358"/>
                <a:gd name="T36" fmla="*/ 2395 w 2693"/>
                <a:gd name="T37" fmla="*/ 1831 h 3358"/>
                <a:gd name="T38" fmla="*/ 2473 w 2693"/>
                <a:gd name="T39" fmla="*/ 1600 h 3358"/>
                <a:gd name="T40" fmla="*/ 2479 w 2693"/>
                <a:gd name="T41" fmla="*/ 1568 h 3358"/>
                <a:gd name="T42" fmla="*/ 2501 w 2693"/>
                <a:gd name="T43" fmla="*/ 1346 h 3358"/>
                <a:gd name="T44" fmla="*/ 2452 w 2693"/>
                <a:gd name="T45" fmla="*/ 1012 h 3358"/>
                <a:gd name="T46" fmla="*/ 2315 w 2693"/>
                <a:gd name="T47" fmla="*/ 717 h 3358"/>
                <a:gd name="T48" fmla="*/ 2103 w 2693"/>
                <a:gd name="T49" fmla="*/ 474 h 3358"/>
                <a:gd name="T50" fmla="*/ 1832 w 2693"/>
                <a:gd name="T51" fmla="*/ 297 h 3358"/>
                <a:gd name="T52" fmla="*/ 1516 w 2693"/>
                <a:gd name="T53" fmla="*/ 202 h 3358"/>
                <a:gd name="T54" fmla="*/ 1437 w 2693"/>
                <a:gd name="T55" fmla="*/ 3 h 3358"/>
                <a:gd name="T56" fmla="*/ 1787 w 2693"/>
                <a:gd name="T57" fmla="*/ 75 h 3358"/>
                <a:gd name="T58" fmla="*/ 2098 w 2693"/>
                <a:gd name="T59" fmla="*/ 231 h 3358"/>
                <a:gd name="T60" fmla="*/ 2356 w 2693"/>
                <a:gd name="T61" fmla="*/ 458 h 3358"/>
                <a:gd name="T62" fmla="*/ 2549 w 2693"/>
                <a:gd name="T63" fmla="*/ 744 h 3358"/>
                <a:gd name="T64" fmla="*/ 2664 w 2693"/>
                <a:gd name="T65" fmla="*/ 1075 h 3358"/>
                <a:gd name="T66" fmla="*/ 2690 w 2693"/>
                <a:gd name="T67" fmla="*/ 1431 h 3358"/>
                <a:gd name="T68" fmla="*/ 2666 w 2693"/>
                <a:gd name="T69" fmla="*/ 1614 h 3358"/>
                <a:gd name="T70" fmla="*/ 2621 w 2693"/>
                <a:gd name="T71" fmla="*/ 1779 h 3358"/>
                <a:gd name="T72" fmla="*/ 2514 w 2693"/>
                <a:gd name="T73" fmla="*/ 2030 h 3358"/>
                <a:gd name="T74" fmla="*/ 2359 w 2693"/>
                <a:gd name="T75" fmla="*/ 2307 h 3358"/>
                <a:gd name="T76" fmla="*/ 2131 w 2693"/>
                <a:gd name="T77" fmla="*/ 2623 h 3358"/>
                <a:gd name="T78" fmla="*/ 1818 w 2693"/>
                <a:gd name="T79" fmla="*/ 2970 h 3358"/>
                <a:gd name="T80" fmla="*/ 1407 w 2693"/>
                <a:gd name="T81" fmla="*/ 3337 h 3358"/>
                <a:gd name="T82" fmla="*/ 1325 w 2693"/>
                <a:gd name="T83" fmla="*/ 3356 h 3358"/>
                <a:gd name="T84" fmla="*/ 1068 w 2693"/>
                <a:gd name="T85" fmla="*/ 3152 h 3358"/>
                <a:gd name="T86" fmla="*/ 706 w 2693"/>
                <a:gd name="T87" fmla="*/ 2793 h 3358"/>
                <a:gd name="T88" fmla="*/ 438 w 2693"/>
                <a:gd name="T89" fmla="*/ 2460 h 3358"/>
                <a:gd name="T90" fmla="*/ 248 w 2693"/>
                <a:gd name="T91" fmla="*/ 2163 h 3358"/>
                <a:gd name="T92" fmla="*/ 123 w 2693"/>
                <a:gd name="T93" fmla="*/ 1910 h 3358"/>
                <a:gd name="T94" fmla="*/ 34 w 2693"/>
                <a:gd name="T95" fmla="*/ 1644 h 3358"/>
                <a:gd name="T96" fmla="*/ 24 w 2693"/>
                <a:gd name="T97" fmla="*/ 1599 h 3358"/>
                <a:gd name="T98" fmla="*/ 3 w 2693"/>
                <a:gd name="T99" fmla="*/ 1254 h 3358"/>
                <a:gd name="T100" fmla="*/ 74 w 2693"/>
                <a:gd name="T101" fmla="*/ 905 h 3358"/>
                <a:gd name="T102" fmla="*/ 231 w 2693"/>
                <a:gd name="T103" fmla="*/ 594 h 3358"/>
                <a:gd name="T104" fmla="*/ 457 w 2693"/>
                <a:gd name="T105" fmla="*/ 336 h 3358"/>
                <a:gd name="T106" fmla="*/ 743 w 2693"/>
                <a:gd name="T107" fmla="*/ 143 h 3358"/>
                <a:gd name="T108" fmla="*/ 1075 w 2693"/>
                <a:gd name="T109" fmla="*/ 28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3" h="3358">
                  <a:moveTo>
                    <a:pt x="1345" y="190"/>
                  </a:moveTo>
                  <a:lnTo>
                    <a:pt x="1260" y="193"/>
                  </a:lnTo>
                  <a:lnTo>
                    <a:pt x="1175" y="202"/>
                  </a:lnTo>
                  <a:lnTo>
                    <a:pt x="1093" y="218"/>
                  </a:lnTo>
                  <a:lnTo>
                    <a:pt x="1013" y="239"/>
                  </a:lnTo>
                  <a:lnTo>
                    <a:pt x="935" y="266"/>
                  </a:lnTo>
                  <a:lnTo>
                    <a:pt x="859" y="297"/>
                  </a:lnTo>
                  <a:lnTo>
                    <a:pt x="787" y="335"/>
                  </a:lnTo>
                  <a:lnTo>
                    <a:pt x="718" y="377"/>
                  </a:lnTo>
                  <a:lnTo>
                    <a:pt x="651" y="423"/>
                  </a:lnTo>
                  <a:lnTo>
                    <a:pt x="588" y="474"/>
                  </a:lnTo>
                  <a:lnTo>
                    <a:pt x="530" y="529"/>
                  </a:lnTo>
                  <a:lnTo>
                    <a:pt x="475" y="588"/>
                  </a:lnTo>
                  <a:lnTo>
                    <a:pt x="424" y="651"/>
                  </a:lnTo>
                  <a:lnTo>
                    <a:pt x="377" y="717"/>
                  </a:lnTo>
                  <a:lnTo>
                    <a:pt x="335" y="786"/>
                  </a:lnTo>
                  <a:lnTo>
                    <a:pt x="298" y="859"/>
                  </a:lnTo>
                  <a:lnTo>
                    <a:pt x="266" y="934"/>
                  </a:lnTo>
                  <a:lnTo>
                    <a:pt x="240" y="1012"/>
                  </a:lnTo>
                  <a:lnTo>
                    <a:pt x="218" y="1093"/>
                  </a:lnTo>
                  <a:lnTo>
                    <a:pt x="203" y="1175"/>
                  </a:lnTo>
                  <a:lnTo>
                    <a:pt x="194" y="1259"/>
                  </a:lnTo>
                  <a:lnTo>
                    <a:pt x="191" y="1346"/>
                  </a:lnTo>
                  <a:lnTo>
                    <a:pt x="193" y="1420"/>
                  </a:lnTo>
                  <a:lnTo>
                    <a:pt x="200" y="1493"/>
                  </a:lnTo>
                  <a:lnTo>
                    <a:pt x="211" y="1566"/>
                  </a:lnTo>
                  <a:lnTo>
                    <a:pt x="211" y="1568"/>
                  </a:lnTo>
                  <a:lnTo>
                    <a:pt x="212" y="1569"/>
                  </a:lnTo>
                  <a:lnTo>
                    <a:pt x="212" y="1571"/>
                  </a:lnTo>
                  <a:lnTo>
                    <a:pt x="213" y="1576"/>
                  </a:lnTo>
                  <a:lnTo>
                    <a:pt x="215" y="1586"/>
                  </a:lnTo>
                  <a:lnTo>
                    <a:pt x="218" y="1600"/>
                  </a:lnTo>
                  <a:lnTo>
                    <a:pt x="218" y="1602"/>
                  </a:lnTo>
                  <a:lnTo>
                    <a:pt x="240" y="1680"/>
                  </a:lnTo>
                  <a:lnTo>
                    <a:pt x="265" y="1757"/>
                  </a:lnTo>
                  <a:lnTo>
                    <a:pt x="297" y="1831"/>
                  </a:lnTo>
                  <a:lnTo>
                    <a:pt x="297" y="1832"/>
                  </a:lnTo>
                  <a:lnTo>
                    <a:pt x="297" y="1833"/>
                  </a:lnTo>
                  <a:lnTo>
                    <a:pt x="298" y="1834"/>
                  </a:lnTo>
                  <a:lnTo>
                    <a:pt x="323" y="1891"/>
                  </a:lnTo>
                  <a:lnTo>
                    <a:pt x="351" y="1951"/>
                  </a:lnTo>
                  <a:lnTo>
                    <a:pt x="384" y="2014"/>
                  </a:lnTo>
                  <a:lnTo>
                    <a:pt x="420" y="2080"/>
                  </a:lnTo>
                  <a:lnTo>
                    <a:pt x="459" y="2149"/>
                  </a:lnTo>
                  <a:lnTo>
                    <a:pt x="504" y="2220"/>
                  </a:lnTo>
                  <a:lnTo>
                    <a:pt x="553" y="2295"/>
                  </a:lnTo>
                  <a:lnTo>
                    <a:pt x="607" y="2371"/>
                  </a:lnTo>
                  <a:lnTo>
                    <a:pt x="666" y="2449"/>
                  </a:lnTo>
                  <a:lnTo>
                    <a:pt x="730" y="2531"/>
                  </a:lnTo>
                  <a:lnTo>
                    <a:pt x="800" y="2612"/>
                  </a:lnTo>
                  <a:lnTo>
                    <a:pt x="876" y="2697"/>
                  </a:lnTo>
                  <a:lnTo>
                    <a:pt x="956" y="2783"/>
                  </a:lnTo>
                  <a:lnTo>
                    <a:pt x="1044" y="2871"/>
                  </a:lnTo>
                  <a:lnTo>
                    <a:pt x="1138" y="2960"/>
                  </a:lnTo>
                  <a:lnTo>
                    <a:pt x="1238" y="3049"/>
                  </a:lnTo>
                  <a:lnTo>
                    <a:pt x="1345" y="3140"/>
                  </a:lnTo>
                  <a:lnTo>
                    <a:pt x="1453" y="3049"/>
                  </a:lnTo>
                  <a:lnTo>
                    <a:pt x="1554" y="2960"/>
                  </a:lnTo>
                  <a:lnTo>
                    <a:pt x="1648" y="2871"/>
                  </a:lnTo>
                  <a:lnTo>
                    <a:pt x="1735" y="2783"/>
                  </a:lnTo>
                  <a:lnTo>
                    <a:pt x="1816" y="2697"/>
                  </a:lnTo>
                  <a:lnTo>
                    <a:pt x="1892" y="2612"/>
                  </a:lnTo>
                  <a:lnTo>
                    <a:pt x="1961" y="2531"/>
                  </a:lnTo>
                  <a:lnTo>
                    <a:pt x="2025" y="2449"/>
                  </a:lnTo>
                  <a:lnTo>
                    <a:pt x="2084" y="2371"/>
                  </a:lnTo>
                  <a:lnTo>
                    <a:pt x="2139" y="2295"/>
                  </a:lnTo>
                  <a:lnTo>
                    <a:pt x="2188" y="2220"/>
                  </a:lnTo>
                  <a:lnTo>
                    <a:pt x="2232" y="2149"/>
                  </a:lnTo>
                  <a:lnTo>
                    <a:pt x="2272" y="2080"/>
                  </a:lnTo>
                  <a:lnTo>
                    <a:pt x="2308" y="2014"/>
                  </a:lnTo>
                  <a:lnTo>
                    <a:pt x="2341" y="1951"/>
                  </a:lnTo>
                  <a:lnTo>
                    <a:pt x="2368" y="1891"/>
                  </a:lnTo>
                  <a:lnTo>
                    <a:pt x="2394" y="1834"/>
                  </a:lnTo>
                  <a:lnTo>
                    <a:pt x="2394" y="1833"/>
                  </a:lnTo>
                  <a:lnTo>
                    <a:pt x="2395" y="1832"/>
                  </a:lnTo>
                  <a:lnTo>
                    <a:pt x="2395" y="1831"/>
                  </a:lnTo>
                  <a:lnTo>
                    <a:pt x="2426" y="1757"/>
                  </a:lnTo>
                  <a:lnTo>
                    <a:pt x="2453" y="1680"/>
                  </a:lnTo>
                  <a:lnTo>
                    <a:pt x="2473" y="1602"/>
                  </a:lnTo>
                  <a:lnTo>
                    <a:pt x="2473" y="1600"/>
                  </a:lnTo>
                  <a:lnTo>
                    <a:pt x="2476" y="1586"/>
                  </a:lnTo>
                  <a:lnTo>
                    <a:pt x="2478" y="1576"/>
                  </a:lnTo>
                  <a:lnTo>
                    <a:pt x="2479" y="1571"/>
                  </a:lnTo>
                  <a:lnTo>
                    <a:pt x="2479" y="1568"/>
                  </a:lnTo>
                  <a:lnTo>
                    <a:pt x="2481" y="1566"/>
                  </a:lnTo>
                  <a:lnTo>
                    <a:pt x="2492" y="1494"/>
                  </a:lnTo>
                  <a:lnTo>
                    <a:pt x="2499" y="1420"/>
                  </a:lnTo>
                  <a:lnTo>
                    <a:pt x="2501" y="1346"/>
                  </a:lnTo>
                  <a:lnTo>
                    <a:pt x="2498" y="1259"/>
                  </a:lnTo>
                  <a:lnTo>
                    <a:pt x="2489" y="1175"/>
                  </a:lnTo>
                  <a:lnTo>
                    <a:pt x="2473" y="1093"/>
                  </a:lnTo>
                  <a:lnTo>
                    <a:pt x="2452" y="1012"/>
                  </a:lnTo>
                  <a:lnTo>
                    <a:pt x="2425" y="934"/>
                  </a:lnTo>
                  <a:lnTo>
                    <a:pt x="2394" y="859"/>
                  </a:lnTo>
                  <a:lnTo>
                    <a:pt x="2357" y="786"/>
                  </a:lnTo>
                  <a:lnTo>
                    <a:pt x="2315" y="717"/>
                  </a:lnTo>
                  <a:lnTo>
                    <a:pt x="2268" y="651"/>
                  </a:lnTo>
                  <a:lnTo>
                    <a:pt x="2217" y="588"/>
                  </a:lnTo>
                  <a:lnTo>
                    <a:pt x="2162" y="529"/>
                  </a:lnTo>
                  <a:lnTo>
                    <a:pt x="2103" y="474"/>
                  </a:lnTo>
                  <a:lnTo>
                    <a:pt x="2041" y="423"/>
                  </a:lnTo>
                  <a:lnTo>
                    <a:pt x="1974" y="377"/>
                  </a:lnTo>
                  <a:lnTo>
                    <a:pt x="1905" y="335"/>
                  </a:lnTo>
                  <a:lnTo>
                    <a:pt x="1832" y="297"/>
                  </a:lnTo>
                  <a:lnTo>
                    <a:pt x="1757" y="266"/>
                  </a:lnTo>
                  <a:lnTo>
                    <a:pt x="1679" y="239"/>
                  </a:lnTo>
                  <a:lnTo>
                    <a:pt x="1599" y="218"/>
                  </a:lnTo>
                  <a:lnTo>
                    <a:pt x="1516" y="202"/>
                  </a:lnTo>
                  <a:lnTo>
                    <a:pt x="1432" y="193"/>
                  </a:lnTo>
                  <a:lnTo>
                    <a:pt x="1345" y="190"/>
                  </a:lnTo>
                  <a:close/>
                  <a:moveTo>
                    <a:pt x="1345" y="0"/>
                  </a:moveTo>
                  <a:lnTo>
                    <a:pt x="1437" y="3"/>
                  </a:lnTo>
                  <a:lnTo>
                    <a:pt x="1528" y="13"/>
                  </a:lnTo>
                  <a:lnTo>
                    <a:pt x="1617" y="28"/>
                  </a:lnTo>
                  <a:lnTo>
                    <a:pt x="1703" y="49"/>
                  </a:lnTo>
                  <a:lnTo>
                    <a:pt x="1787" y="75"/>
                  </a:lnTo>
                  <a:lnTo>
                    <a:pt x="1869" y="106"/>
                  </a:lnTo>
                  <a:lnTo>
                    <a:pt x="1948" y="143"/>
                  </a:lnTo>
                  <a:lnTo>
                    <a:pt x="2024" y="185"/>
                  </a:lnTo>
                  <a:lnTo>
                    <a:pt x="2098" y="231"/>
                  </a:lnTo>
                  <a:lnTo>
                    <a:pt x="2167" y="281"/>
                  </a:lnTo>
                  <a:lnTo>
                    <a:pt x="2233" y="336"/>
                  </a:lnTo>
                  <a:lnTo>
                    <a:pt x="2297" y="395"/>
                  </a:lnTo>
                  <a:lnTo>
                    <a:pt x="2356" y="458"/>
                  </a:lnTo>
                  <a:lnTo>
                    <a:pt x="2411" y="525"/>
                  </a:lnTo>
                  <a:lnTo>
                    <a:pt x="2461" y="594"/>
                  </a:lnTo>
                  <a:lnTo>
                    <a:pt x="2507" y="668"/>
                  </a:lnTo>
                  <a:lnTo>
                    <a:pt x="2549" y="744"/>
                  </a:lnTo>
                  <a:lnTo>
                    <a:pt x="2586" y="823"/>
                  </a:lnTo>
                  <a:lnTo>
                    <a:pt x="2617" y="905"/>
                  </a:lnTo>
                  <a:lnTo>
                    <a:pt x="2644" y="989"/>
                  </a:lnTo>
                  <a:lnTo>
                    <a:pt x="2664" y="1075"/>
                  </a:lnTo>
                  <a:lnTo>
                    <a:pt x="2680" y="1164"/>
                  </a:lnTo>
                  <a:lnTo>
                    <a:pt x="2689" y="1254"/>
                  </a:lnTo>
                  <a:lnTo>
                    <a:pt x="2693" y="1346"/>
                  </a:lnTo>
                  <a:lnTo>
                    <a:pt x="2690" y="1431"/>
                  </a:lnTo>
                  <a:lnTo>
                    <a:pt x="2682" y="1516"/>
                  </a:lnTo>
                  <a:lnTo>
                    <a:pt x="2668" y="1599"/>
                  </a:lnTo>
                  <a:lnTo>
                    <a:pt x="2667" y="1604"/>
                  </a:lnTo>
                  <a:lnTo>
                    <a:pt x="2666" y="1614"/>
                  </a:lnTo>
                  <a:lnTo>
                    <a:pt x="2663" y="1627"/>
                  </a:lnTo>
                  <a:lnTo>
                    <a:pt x="2659" y="1644"/>
                  </a:lnTo>
                  <a:lnTo>
                    <a:pt x="2642" y="1713"/>
                  </a:lnTo>
                  <a:lnTo>
                    <a:pt x="2621" y="1779"/>
                  </a:lnTo>
                  <a:lnTo>
                    <a:pt x="2597" y="1845"/>
                  </a:lnTo>
                  <a:lnTo>
                    <a:pt x="2569" y="1910"/>
                  </a:lnTo>
                  <a:lnTo>
                    <a:pt x="2544" y="1968"/>
                  </a:lnTo>
                  <a:lnTo>
                    <a:pt x="2514" y="2030"/>
                  </a:lnTo>
                  <a:lnTo>
                    <a:pt x="2482" y="2095"/>
                  </a:lnTo>
                  <a:lnTo>
                    <a:pt x="2445" y="2163"/>
                  </a:lnTo>
                  <a:lnTo>
                    <a:pt x="2404" y="2233"/>
                  </a:lnTo>
                  <a:lnTo>
                    <a:pt x="2359" y="2307"/>
                  </a:lnTo>
                  <a:lnTo>
                    <a:pt x="2309" y="2383"/>
                  </a:lnTo>
                  <a:lnTo>
                    <a:pt x="2255" y="2460"/>
                  </a:lnTo>
                  <a:lnTo>
                    <a:pt x="2196" y="2541"/>
                  </a:lnTo>
                  <a:lnTo>
                    <a:pt x="2131" y="2623"/>
                  </a:lnTo>
                  <a:lnTo>
                    <a:pt x="2061" y="2707"/>
                  </a:lnTo>
                  <a:lnTo>
                    <a:pt x="1986" y="2793"/>
                  </a:lnTo>
                  <a:lnTo>
                    <a:pt x="1905" y="2881"/>
                  </a:lnTo>
                  <a:lnTo>
                    <a:pt x="1818" y="2970"/>
                  </a:lnTo>
                  <a:lnTo>
                    <a:pt x="1725" y="3060"/>
                  </a:lnTo>
                  <a:lnTo>
                    <a:pt x="1625" y="3152"/>
                  </a:lnTo>
                  <a:lnTo>
                    <a:pt x="1519" y="3243"/>
                  </a:lnTo>
                  <a:lnTo>
                    <a:pt x="1407" y="3337"/>
                  </a:lnTo>
                  <a:lnTo>
                    <a:pt x="1387" y="3349"/>
                  </a:lnTo>
                  <a:lnTo>
                    <a:pt x="1368" y="3356"/>
                  </a:lnTo>
                  <a:lnTo>
                    <a:pt x="1346" y="3358"/>
                  </a:lnTo>
                  <a:lnTo>
                    <a:pt x="1325" y="3356"/>
                  </a:lnTo>
                  <a:lnTo>
                    <a:pt x="1306" y="3349"/>
                  </a:lnTo>
                  <a:lnTo>
                    <a:pt x="1286" y="3337"/>
                  </a:lnTo>
                  <a:lnTo>
                    <a:pt x="1174" y="3243"/>
                  </a:lnTo>
                  <a:lnTo>
                    <a:pt x="1068" y="3152"/>
                  </a:lnTo>
                  <a:lnTo>
                    <a:pt x="968" y="3060"/>
                  </a:lnTo>
                  <a:lnTo>
                    <a:pt x="875" y="2970"/>
                  </a:lnTo>
                  <a:lnTo>
                    <a:pt x="787" y="2881"/>
                  </a:lnTo>
                  <a:lnTo>
                    <a:pt x="706" y="2793"/>
                  </a:lnTo>
                  <a:lnTo>
                    <a:pt x="631" y="2707"/>
                  </a:lnTo>
                  <a:lnTo>
                    <a:pt x="561" y="2623"/>
                  </a:lnTo>
                  <a:lnTo>
                    <a:pt x="497" y="2541"/>
                  </a:lnTo>
                  <a:lnTo>
                    <a:pt x="438" y="2460"/>
                  </a:lnTo>
                  <a:lnTo>
                    <a:pt x="384" y="2383"/>
                  </a:lnTo>
                  <a:lnTo>
                    <a:pt x="334" y="2307"/>
                  </a:lnTo>
                  <a:lnTo>
                    <a:pt x="289" y="2233"/>
                  </a:lnTo>
                  <a:lnTo>
                    <a:pt x="248" y="2163"/>
                  </a:lnTo>
                  <a:lnTo>
                    <a:pt x="211" y="2095"/>
                  </a:lnTo>
                  <a:lnTo>
                    <a:pt x="179" y="2030"/>
                  </a:lnTo>
                  <a:lnTo>
                    <a:pt x="149" y="1968"/>
                  </a:lnTo>
                  <a:lnTo>
                    <a:pt x="123" y="1910"/>
                  </a:lnTo>
                  <a:lnTo>
                    <a:pt x="96" y="1845"/>
                  </a:lnTo>
                  <a:lnTo>
                    <a:pt x="71" y="1779"/>
                  </a:lnTo>
                  <a:lnTo>
                    <a:pt x="51" y="1712"/>
                  </a:lnTo>
                  <a:lnTo>
                    <a:pt x="34" y="1644"/>
                  </a:lnTo>
                  <a:lnTo>
                    <a:pt x="30" y="1627"/>
                  </a:lnTo>
                  <a:lnTo>
                    <a:pt x="28" y="1614"/>
                  </a:lnTo>
                  <a:lnTo>
                    <a:pt x="25" y="1604"/>
                  </a:lnTo>
                  <a:lnTo>
                    <a:pt x="24" y="1599"/>
                  </a:lnTo>
                  <a:lnTo>
                    <a:pt x="11" y="1516"/>
                  </a:lnTo>
                  <a:lnTo>
                    <a:pt x="3" y="1431"/>
                  </a:lnTo>
                  <a:lnTo>
                    <a:pt x="0" y="1346"/>
                  </a:lnTo>
                  <a:lnTo>
                    <a:pt x="3" y="1254"/>
                  </a:lnTo>
                  <a:lnTo>
                    <a:pt x="12" y="1164"/>
                  </a:lnTo>
                  <a:lnTo>
                    <a:pt x="28" y="1075"/>
                  </a:lnTo>
                  <a:lnTo>
                    <a:pt x="49" y="989"/>
                  </a:lnTo>
                  <a:lnTo>
                    <a:pt x="74" y="905"/>
                  </a:lnTo>
                  <a:lnTo>
                    <a:pt x="106" y="823"/>
                  </a:lnTo>
                  <a:lnTo>
                    <a:pt x="143" y="744"/>
                  </a:lnTo>
                  <a:lnTo>
                    <a:pt x="185" y="668"/>
                  </a:lnTo>
                  <a:lnTo>
                    <a:pt x="231" y="594"/>
                  </a:lnTo>
                  <a:lnTo>
                    <a:pt x="281" y="525"/>
                  </a:lnTo>
                  <a:lnTo>
                    <a:pt x="336" y="458"/>
                  </a:lnTo>
                  <a:lnTo>
                    <a:pt x="395" y="395"/>
                  </a:lnTo>
                  <a:lnTo>
                    <a:pt x="457" y="336"/>
                  </a:lnTo>
                  <a:lnTo>
                    <a:pt x="525" y="281"/>
                  </a:lnTo>
                  <a:lnTo>
                    <a:pt x="594" y="231"/>
                  </a:lnTo>
                  <a:lnTo>
                    <a:pt x="668" y="185"/>
                  </a:lnTo>
                  <a:lnTo>
                    <a:pt x="743" y="143"/>
                  </a:lnTo>
                  <a:lnTo>
                    <a:pt x="823" y="106"/>
                  </a:lnTo>
                  <a:lnTo>
                    <a:pt x="904" y="75"/>
                  </a:lnTo>
                  <a:lnTo>
                    <a:pt x="988" y="49"/>
                  </a:lnTo>
                  <a:lnTo>
                    <a:pt x="1075" y="28"/>
                  </a:lnTo>
                  <a:lnTo>
                    <a:pt x="1164" y="13"/>
                  </a:lnTo>
                  <a:lnTo>
                    <a:pt x="1254" y="3"/>
                  </a:lnTo>
                  <a:lnTo>
                    <a:pt x="13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7"/>
            <p:cNvSpPr>
              <a:spLocks noEditPoints="1"/>
            </p:cNvSpPr>
            <p:nvPr/>
          </p:nvSpPr>
          <p:spPr bwMode="auto">
            <a:xfrm>
              <a:off x="2689226" y="2779713"/>
              <a:ext cx="271463" cy="271463"/>
            </a:xfrm>
            <a:custGeom>
              <a:avLst/>
              <a:gdLst>
                <a:gd name="T0" fmla="*/ 728 w 1708"/>
                <a:gd name="T1" fmla="*/ 202 h 1709"/>
                <a:gd name="T2" fmla="*/ 554 w 1708"/>
                <a:gd name="T3" fmla="*/ 261 h 1709"/>
                <a:gd name="T4" fmla="*/ 406 w 1708"/>
                <a:gd name="T5" fmla="*/ 364 h 1709"/>
                <a:gd name="T6" fmla="*/ 291 w 1708"/>
                <a:gd name="T7" fmla="*/ 502 h 1709"/>
                <a:gd name="T8" fmla="*/ 216 w 1708"/>
                <a:gd name="T9" fmla="*/ 668 h 1709"/>
                <a:gd name="T10" fmla="*/ 190 w 1708"/>
                <a:gd name="T11" fmla="*/ 854 h 1709"/>
                <a:gd name="T12" fmla="*/ 216 w 1708"/>
                <a:gd name="T13" fmla="*/ 1040 h 1709"/>
                <a:gd name="T14" fmla="*/ 291 w 1708"/>
                <a:gd name="T15" fmla="*/ 1207 h 1709"/>
                <a:gd name="T16" fmla="*/ 406 w 1708"/>
                <a:gd name="T17" fmla="*/ 1345 h 1709"/>
                <a:gd name="T18" fmla="*/ 554 w 1708"/>
                <a:gd name="T19" fmla="*/ 1447 h 1709"/>
                <a:gd name="T20" fmla="*/ 728 w 1708"/>
                <a:gd name="T21" fmla="*/ 1507 h 1709"/>
                <a:gd name="T22" fmla="*/ 918 w 1708"/>
                <a:gd name="T23" fmla="*/ 1516 h 1709"/>
                <a:gd name="T24" fmla="*/ 1098 w 1708"/>
                <a:gd name="T25" fmla="*/ 1472 h 1709"/>
                <a:gd name="T26" fmla="*/ 1256 w 1708"/>
                <a:gd name="T27" fmla="*/ 1383 h 1709"/>
                <a:gd name="T28" fmla="*/ 1382 w 1708"/>
                <a:gd name="T29" fmla="*/ 1256 h 1709"/>
                <a:gd name="T30" fmla="*/ 1472 w 1708"/>
                <a:gd name="T31" fmla="*/ 1098 h 1709"/>
                <a:gd name="T32" fmla="*/ 1515 w 1708"/>
                <a:gd name="T33" fmla="*/ 918 h 1709"/>
                <a:gd name="T34" fmla="*/ 1506 w 1708"/>
                <a:gd name="T35" fmla="*/ 728 h 1709"/>
                <a:gd name="T36" fmla="*/ 1446 w 1708"/>
                <a:gd name="T37" fmla="*/ 555 h 1709"/>
                <a:gd name="T38" fmla="*/ 1343 w 1708"/>
                <a:gd name="T39" fmla="*/ 406 h 1709"/>
                <a:gd name="T40" fmla="*/ 1206 w 1708"/>
                <a:gd name="T41" fmla="*/ 291 h 1709"/>
                <a:gd name="T42" fmla="*/ 1040 w 1708"/>
                <a:gd name="T43" fmla="*/ 216 h 1709"/>
                <a:gd name="T44" fmla="*/ 853 w 1708"/>
                <a:gd name="T45" fmla="*/ 190 h 1709"/>
                <a:gd name="T46" fmla="*/ 999 w 1708"/>
                <a:gd name="T47" fmla="*/ 12 h 1709"/>
                <a:gd name="T48" fmla="*/ 1201 w 1708"/>
                <a:gd name="T49" fmla="*/ 74 h 1709"/>
                <a:gd name="T50" fmla="*/ 1380 w 1708"/>
                <a:gd name="T51" fmla="*/ 181 h 1709"/>
                <a:gd name="T52" fmla="*/ 1526 w 1708"/>
                <a:gd name="T53" fmla="*/ 327 h 1709"/>
                <a:gd name="T54" fmla="*/ 1633 w 1708"/>
                <a:gd name="T55" fmla="*/ 506 h 1709"/>
                <a:gd name="T56" fmla="*/ 1696 w 1708"/>
                <a:gd name="T57" fmla="*/ 708 h 1709"/>
                <a:gd name="T58" fmla="*/ 1705 w 1708"/>
                <a:gd name="T59" fmla="*/ 928 h 1709"/>
                <a:gd name="T60" fmla="*/ 1660 w 1708"/>
                <a:gd name="T61" fmla="*/ 1137 h 1709"/>
                <a:gd name="T62" fmla="*/ 1567 w 1708"/>
                <a:gd name="T63" fmla="*/ 1324 h 1709"/>
                <a:gd name="T64" fmla="*/ 1432 w 1708"/>
                <a:gd name="T65" fmla="*/ 1482 h 1709"/>
                <a:gd name="T66" fmla="*/ 1265 w 1708"/>
                <a:gd name="T67" fmla="*/ 1603 h 1709"/>
                <a:gd name="T68" fmla="*/ 1069 w 1708"/>
                <a:gd name="T69" fmla="*/ 1682 h 1709"/>
                <a:gd name="T70" fmla="*/ 853 w 1708"/>
                <a:gd name="T71" fmla="*/ 1709 h 1709"/>
                <a:gd name="T72" fmla="*/ 638 w 1708"/>
                <a:gd name="T73" fmla="*/ 1682 h 1709"/>
                <a:gd name="T74" fmla="*/ 443 w 1708"/>
                <a:gd name="T75" fmla="*/ 1603 h 1709"/>
                <a:gd name="T76" fmla="*/ 275 w 1708"/>
                <a:gd name="T77" fmla="*/ 1482 h 1709"/>
                <a:gd name="T78" fmla="*/ 141 w 1708"/>
                <a:gd name="T79" fmla="*/ 1324 h 1709"/>
                <a:gd name="T80" fmla="*/ 48 w 1708"/>
                <a:gd name="T81" fmla="*/ 1137 h 1709"/>
                <a:gd name="T82" fmla="*/ 3 w 1708"/>
                <a:gd name="T83" fmla="*/ 928 h 1709"/>
                <a:gd name="T84" fmla="*/ 12 w 1708"/>
                <a:gd name="T85" fmla="*/ 708 h 1709"/>
                <a:gd name="T86" fmla="*/ 73 w 1708"/>
                <a:gd name="T87" fmla="*/ 506 h 1709"/>
                <a:gd name="T88" fmla="*/ 182 w 1708"/>
                <a:gd name="T89" fmla="*/ 327 h 1709"/>
                <a:gd name="T90" fmla="*/ 328 w 1708"/>
                <a:gd name="T91" fmla="*/ 181 h 1709"/>
                <a:gd name="T92" fmla="*/ 505 w 1708"/>
                <a:gd name="T93" fmla="*/ 74 h 1709"/>
                <a:gd name="T94" fmla="*/ 708 w 1708"/>
                <a:gd name="T95" fmla="*/ 12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9">
                  <a:moveTo>
                    <a:pt x="853" y="190"/>
                  </a:moveTo>
                  <a:lnTo>
                    <a:pt x="790" y="193"/>
                  </a:lnTo>
                  <a:lnTo>
                    <a:pt x="728" y="202"/>
                  </a:lnTo>
                  <a:lnTo>
                    <a:pt x="668" y="216"/>
                  </a:lnTo>
                  <a:lnTo>
                    <a:pt x="609" y="237"/>
                  </a:lnTo>
                  <a:lnTo>
                    <a:pt x="554" y="261"/>
                  </a:lnTo>
                  <a:lnTo>
                    <a:pt x="501" y="291"/>
                  </a:lnTo>
                  <a:lnTo>
                    <a:pt x="452" y="325"/>
                  </a:lnTo>
                  <a:lnTo>
                    <a:pt x="406" y="364"/>
                  </a:lnTo>
                  <a:lnTo>
                    <a:pt x="363" y="406"/>
                  </a:lnTo>
                  <a:lnTo>
                    <a:pt x="326" y="453"/>
                  </a:lnTo>
                  <a:lnTo>
                    <a:pt x="291" y="502"/>
                  </a:lnTo>
                  <a:lnTo>
                    <a:pt x="261" y="555"/>
                  </a:lnTo>
                  <a:lnTo>
                    <a:pt x="236" y="610"/>
                  </a:lnTo>
                  <a:lnTo>
                    <a:pt x="216" y="668"/>
                  </a:lnTo>
                  <a:lnTo>
                    <a:pt x="201" y="728"/>
                  </a:lnTo>
                  <a:lnTo>
                    <a:pt x="193" y="790"/>
                  </a:lnTo>
                  <a:lnTo>
                    <a:pt x="190" y="854"/>
                  </a:lnTo>
                  <a:lnTo>
                    <a:pt x="193" y="918"/>
                  </a:lnTo>
                  <a:lnTo>
                    <a:pt x="201" y="980"/>
                  </a:lnTo>
                  <a:lnTo>
                    <a:pt x="216" y="1040"/>
                  </a:lnTo>
                  <a:lnTo>
                    <a:pt x="236" y="1098"/>
                  </a:lnTo>
                  <a:lnTo>
                    <a:pt x="261" y="1154"/>
                  </a:lnTo>
                  <a:lnTo>
                    <a:pt x="291" y="1207"/>
                  </a:lnTo>
                  <a:lnTo>
                    <a:pt x="325" y="1256"/>
                  </a:lnTo>
                  <a:lnTo>
                    <a:pt x="363" y="1302"/>
                  </a:lnTo>
                  <a:lnTo>
                    <a:pt x="406" y="1345"/>
                  </a:lnTo>
                  <a:lnTo>
                    <a:pt x="452" y="1383"/>
                  </a:lnTo>
                  <a:lnTo>
                    <a:pt x="501" y="1417"/>
                  </a:lnTo>
                  <a:lnTo>
                    <a:pt x="554" y="1447"/>
                  </a:lnTo>
                  <a:lnTo>
                    <a:pt x="609" y="1472"/>
                  </a:lnTo>
                  <a:lnTo>
                    <a:pt x="668" y="1492"/>
                  </a:lnTo>
                  <a:lnTo>
                    <a:pt x="728" y="1507"/>
                  </a:lnTo>
                  <a:lnTo>
                    <a:pt x="790" y="1516"/>
                  </a:lnTo>
                  <a:lnTo>
                    <a:pt x="853" y="1519"/>
                  </a:lnTo>
                  <a:lnTo>
                    <a:pt x="918" y="1516"/>
                  </a:lnTo>
                  <a:lnTo>
                    <a:pt x="980" y="1507"/>
                  </a:lnTo>
                  <a:lnTo>
                    <a:pt x="1040" y="1492"/>
                  </a:lnTo>
                  <a:lnTo>
                    <a:pt x="1098" y="1472"/>
                  </a:lnTo>
                  <a:lnTo>
                    <a:pt x="1153" y="1447"/>
                  </a:lnTo>
                  <a:lnTo>
                    <a:pt x="1207" y="1417"/>
                  </a:lnTo>
                  <a:lnTo>
                    <a:pt x="1256" y="1383"/>
                  </a:lnTo>
                  <a:lnTo>
                    <a:pt x="1302" y="1345"/>
                  </a:lnTo>
                  <a:lnTo>
                    <a:pt x="1344" y="1302"/>
                  </a:lnTo>
                  <a:lnTo>
                    <a:pt x="1382" y="1256"/>
                  </a:lnTo>
                  <a:lnTo>
                    <a:pt x="1417" y="1207"/>
                  </a:lnTo>
                  <a:lnTo>
                    <a:pt x="1446" y="1154"/>
                  </a:lnTo>
                  <a:lnTo>
                    <a:pt x="1472" y="1098"/>
                  </a:lnTo>
                  <a:lnTo>
                    <a:pt x="1491" y="1040"/>
                  </a:lnTo>
                  <a:lnTo>
                    <a:pt x="1506" y="980"/>
                  </a:lnTo>
                  <a:lnTo>
                    <a:pt x="1515" y="918"/>
                  </a:lnTo>
                  <a:lnTo>
                    <a:pt x="1518" y="854"/>
                  </a:lnTo>
                  <a:lnTo>
                    <a:pt x="1515" y="790"/>
                  </a:lnTo>
                  <a:lnTo>
                    <a:pt x="1506" y="728"/>
                  </a:lnTo>
                  <a:lnTo>
                    <a:pt x="1491" y="668"/>
                  </a:lnTo>
                  <a:lnTo>
                    <a:pt x="1471" y="610"/>
                  </a:lnTo>
                  <a:lnTo>
                    <a:pt x="1446" y="555"/>
                  </a:lnTo>
                  <a:lnTo>
                    <a:pt x="1417" y="502"/>
                  </a:lnTo>
                  <a:lnTo>
                    <a:pt x="1382" y="453"/>
                  </a:lnTo>
                  <a:lnTo>
                    <a:pt x="1343" y="406"/>
                  </a:lnTo>
                  <a:lnTo>
                    <a:pt x="1302" y="364"/>
                  </a:lnTo>
                  <a:lnTo>
                    <a:pt x="1256" y="325"/>
                  </a:lnTo>
                  <a:lnTo>
                    <a:pt x="1206" y="291"/>
                  </a:lnTo>
                  <a:lnTo>
                    <a:pt x="1153" y="261"/>
                  </a:lnTo>
                  <a:lnTo>
                    <a:pt x="1097" y="237"/>
                  </a:lnTo>
                  <a:lnTo>
                    <a:pt x="1040" y="216"/>
                  </a:lnTo>
                  <a:lnTo>
                    <a:pt x="980" y="202"/>
                  </a:lnTo>
                  <a:lnTo>
                    <a:pt x="918" y="193"/>
                  </a:lnTo>
                  <a:lnTo>
                    <a:pt x="853" y="190"/>
                  </a:lnTo>
                  <a:close/>
                  <a:moveTo>
                    <a:pt x="853" y="0"/>
                  </a:moveTo>
                  <a:lnTo>
                    <a:pt x="927" y="3"/>
                  </a:lnTo>
                  <a:lnTo>
                    <a:pt x="999" y="12"/>
                  </a:lnTo>
                  <a:lnTo>
                    <a:pt x="1069" y="27"/>
                  </a:lnTo>
                  <a:lnTo>
                    <a:pt x="1137" y="48"/>
                  </a:lnTo>
                  <a:lnTo>
                    <a:pt x="1201" y="74"/>
                  </a:lnTo>
                  <a:lnTo>
                    <a:pt x="1265" y="105"/>
                  </a:lnTo>
                  <a:lnTo>
                    <a:pt x="1324" y="142"/>
                  </a:lnTo>
                  <a:lnTo>
                    <a:pt x="1380" y="181"/>
                  </a:lnTo>
                  <a:lnTo>
                    <a:pt x="1432" y="226"/>
                  </a:lnTo>
                  <a:lnTo>
                    <a:pt x="1481" y="275"/>
                  </a:lnTo>
                  <a:lnTo>
                    <a:pt x="1526" y="327"/>
                  </a:lnTo>
                  <a:lnTo>
                    <a:pt x="1567" y="384"/>
                  </a:lnTo>
                  <a:lnTo>
                    <a:pt x="1603" y="444"/>
                  </a:lnTo>
                  <a:lnTo>
                    <a:pt x="1633" y="506"/>
                  </a:lnTo>
                  <a:lnTo>
                    <a:pt x="1660" y="571"/>
                  </a:lnTo>
                  <a:lnTo>
                    <a:pt x="1680" y="639"/>
                  </a:lnTo>
                  <a:lnTo>
                    <a:pt x="1696" y="708"/>
                  </a:lnTo>
                  <a:lnTo>
                    <a:pt x="1705" y="781"/>
                  </a:lnTo>
                  <a:lnTo>
                    <a:pt x="1708" y="854"/>
                  </a:lnTo>
                  <a:lnTo>
                    <a:pt x="1705" y="928"/>
                  </a:lnTo>
                  <a:lnTo>
                    <a:pt x="1696" y="999"/>
                  </a:lnTo>
                  <a:lnTo>
                    <a:pt x="1680" y="1070"/>
                  </a:lnTo>
                  <a:lnTo>
                    <a:pt x="1660" y="1137"/>
                  </a:lnTo>
                  <a:lnTo>
                    <a:pt x="1633" y="1203"/>
                  </a:lnTo>
                  <a:lnTo>
                    <a:pt x="1603" y="1265"/>
                  </a:lnTo>
                  <a:lnTo>
                    <a:pt x="1567" y="1324"/>
                  </a:lnTo>
                  <a:lnTo>
                    <a:pt x="1526" y="1380"/>
                  </a:lnTo>
                  <a:lnTo>
                    <a:pt x="1481" y="1433"/>
                  </a:lnTo>
                  <a:lnTo>
                    <a:pt x="1432" y="1482"/>
                  </a:lnTo>
                  <a:lnTo>
                    <a:pt x="1380" y="1527"/>
                  </a:lnTo>
                  <a:lnTo>
                    <a:pt x="1324" y="1567"/>
                  </a:lnTo>
                  <a:lnTo>
                    <a:pt x="1265" y="1603"/>
                  </a:lnTo>
                  <a:lnTo>
                    <a:pt x="1201" y="1635"/>
                  </a:lnTo>
                  <a:lnTo>
                    <a:pt x="1137" y="1660"/>
                  </a:lnTo>
                  <a:lnTo>
                    <a:pt x="1069" y="1682"/>
                  </a:lnTo>
                  <a:lnTo>
                    <a:pt x="999" y="1697"/>
                  </a:lnTo>
                  <a:lnTo>
                    <a:pt x="927" y="1706"/>
                  </a:lnTo>
                  <a:lnTo>
                    <a:pt x="853" y="1709"/>
                  </a:lnTo>
                  <a:lnTo>
                    <a:pt x="780" y="1706"/>
                  </a:lnTo>
                  <a:lnTo>
                    <a:pt x="708" y="1697"/>
                  </a:lnTo>
                  <a:lnTo>
                    <a:pt x="638" y="1682"/>
                  </a:lnTo>
                  <a:lnTo>
                    <a:pt x="571" y="1660"/>
                  </a:lnTo>
                  <a:lnTo>
                    <a:pt x="505" y="1635"/>
                  </a:lnTo>
                  <a:lnTo>
                    <a:pt x="443" y="1603"/>
                  </a:lnTo>
                  <a:lnTo>
                    <a:pt x="384" y="1567"/>
                  </a:lnTo>
                  <a:lnTo>
                    <a:pt x="328" y="1527"/>
                  </a:lnTo>
                  <a:lnTo>
                    <a:pt x="275" y="1482"/>
                  </a:lnTo>
                  <a:lnTo>
                    <a:pt x="227" y="1433"/>
                  </a:lnTo>
                  <a:lnTo>
                    <a:pt x="182" y="1380"/>
                  </a:lnTo>
                  <a:lnTo>
                    <a:pt x="141" y="1324"/>
                  </a:lnTo>
                  <a:lnTo>
                    <a:pt x="105" y="1265"/>
                  </a:lnTo>
                  <a:lnTo>
                    <a:pt x="73" y="1203"/>
                  </a:lnTo>
                  <a:lnTo>
                    <a:pt x="48" y="1137"/>
                  </a:lnTo>
                  <a:lnTo>
                    <a:pt x="27" y="1070"/>
                  </a:lnTo>
                  <a:lnTo>
                    <a:pt x="12" y="999"/>
                  </a:lnTo>
                  <a:lnTo>
                    <a:pt x="3" y="928"/>
                  </a:lnTo>
                  <a:lnTo>
                    <a:pt x="0" y="854"/>
                  </a:lnTo>
                  <a:lnTo>
                    <a:pt x="3" y="781"/>
                  </a:lnTo>
                  <a:lnTo>
                    <a:pt x="12" y="708"/>
                  </a:lnTo>
                  <a:lnTo>
                    <a:pt x="27" y="639"/>
                  </a:lnTo>
                  <a:lnTo>
                    <a:pt x="48" y="571"/>
                  </a:lnTo>
                  <a:lnTo>
                    <a:pt x="73" y="506"/>
                  </a:lnTo>
                  <a:lnTo>
                    <a:pt x="105" y="444"/>
                  </a:lnTo>
                  <a:lnTo>
                    <a:pt x="141" y="384"/>
                  </a:lnTo>
                  <a:lnTo>
                    <a:pt x="182" y="327"/>
                  </a:lnTo>
                  <a:lnTo>
                    <a:pt x="227" y="275"/>
                  </a:lnTo>
                  <a:lnTo>
                    <a:pt x="275" y="226"/>
                  </a:lnTo>
                  <a:lnTo>
                    <a:pt x="328" y="181"/>
                  </a:lnTo>
                  <a:lnTo>
                    <a:pt x="384" y="142"/>
                  </a:lnTo>
                  <a:lnTo>
                    <a:pt x="443" y="105"/>
                  </a:lnTo>
                  <a:lnTo>
                    <a:pt x="505" y="74"/>
                  </a:lnTo>
                  <a:lnTo>
                    <a:pt x="571" y="48"/>
                  </a:lnTo>
                  <a:lnTo>
                    <a:pt x="638" y="27"/>
                  </a:lnTo>
                  <a:lnTo>
                    <a:pt x="708" y="12"/>
                  </a:lnTo>
                  <a:lnTo>
                    <a:pt x="780" y="3"/>
                  </a:lnTo>
                  <a:lnTo>
                    <a:pt x="8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7960409" y="2836944"/>
            <a:ext cx="864806" cy="864806"/>
            <a:chOff x="10996613" y="1925638"/>
            <a:chExt cx="534987" cy="534988"/>
          </a:xfrm>
          <a:solidFill>
            <a:schemeClr val="bg1"/>
          </a:solidFill>
        </p:grpSpPr>
        <p:sp>
          <p:nvSpPr>
            <p:cNvPr id="25"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7" name="Freeform 29"/>
          <p:cNvSpPr>
            <a:spLocks noEditPoints="1"/>
          </p:cNvSpPr>
          <p:nvPr/>
        </p:nvSpPr>
        <p:spPr bwMode="auto">
          <a:xfrm>
            <a:off x="5685829" y="2830529"/>
            <a:ext cx="818614" cy="87763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8" name="Group 27"/>
          <p:cNvGrpSpPr/>
          <p:nvPr/>
        </p:nvGrpSpPr>
        <p:grpSpPr>
          <a:xfrm>
            <a:off x="10319675" y="2834378"/>
            <a:ext cx="741630" cy="869938"/>
            <a:chOff x="1671638" y="5013325"/>
            <a:chExt cx="458787" cy="538162"/>
          </a:xfrm>
          <a:solidFill>
            <a:schemeClr val="bg1"/>
          </a:solidFill>
        </p:grpSpPr>
        <p:sp>
          <p:nvSpPr>
            <p:cNvPr id="29"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36257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083413" y="2133600"/>
            <a:ext cx="2067411" cy="1849561"/>
            <a:chOff x="4083413" y="2133600"/>
            <a:chExt cx="2067411" cy="1849561"/>
          </a:xfrm>
        </p:grpSpPr>
        <p:sp>
          <p:nvSpPr>
            <p:cNvPr id="5" name="Rectangle 5"/>
            <p:cNvSpPr>
              <a:spLocks noChangeArrowheads="1"/>
            </p:cNvSpPr>
            <p:nvPr/>
          </p:nvSpPr>
          <p:spPr bwMode="auto">
            <a:xfrm>
              <a:off x="4083413" y="2133600"/>
              <a:ext cx="1855332" cy="184956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5896906" y="2882370"/>
              <a:ext cx="253918" cy="352022"/>
            </a:xfrm>
            <a:custGeom>
              <a:avLst/>
              <a:gdLst>
                <a:gd name="T0" fmla="*/ 0 w 176"/>
                <a:gd name="T1" fmla="*/ 0 h 244"/>
                <a:gd name="T2" fmla="*/ 176 w 176"/>
                <a:gd name="T3" fmla="*/ 122 h 244"/>
                <a:gd name="T4" fmla="*/ 0 w 176"/>
                <a:gd name="T5" fmla="*/ 244 h 244"/>
                <a:gd name="T6" fmla="*/ 0 w 176"/>
                <a:gd name="T7" fmla="*/ 0 h 244"/>
              </a:gdLst>
              <a:ahLst/>
              <a:cxnLst>
                <a:cxn ang="0">
                  <a:pos x="T0" y="T1"/>
                </a:cxn>
                <a:cxn ang="0">
                  <a:pos x="T2" y="T3"/>
                </a:cxn>
                <a:cxn ang="0">
                  <a:pos x="T4" y="T5"/>
                </a:cxn>
                <a:cxn ang="0">
                  <a:pos x="T6" y="T7"/>
                </a:cxn>
              </a:cxnLst>
              <a:rect l="0" t="0" r="r" b="b"/>
              <a:pathLst>
                <a:path w="176" h="244">
                  <a:moveTo>
                    <a:pt x="0" y="0"/>
                  </a:moveTo>
                  <a:lnTo>
                    <a:pt x="176" y="122"/>
                  </a:lnTo>
                  <a:lnTo>
                    <a:pt x="0" y="244"/>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Rectangle 7"/>
          <p:cNvSpPr>
            <a:spLocks noChangeArrowheads="1"/>
          </p:cNvSpPr>
          <p:nvPr/>
        </p:nvSpPr>
        <p:spPr bwMode="auto">
          <a:xfrm>
            <a:off x="4274447" y="2318851"/>
            <a:ext cx="1442715" cy="14456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6274898" y="2133600"/>
            <a:ext cx="1853889" cy="2045770"/>
            <a:chOff x="6274898" y="2133600"/>
            <a:chExt cx="1853889" cy="2045770"/>
          </a:xfrm>
        </p:grpSpPr>
        <p:sp>
          <p:nvSpPr>
            <p:cNvPr id="8" name="Rectangle 8"/>
            <p:cNvSpPr>
              <a:spLocks noChangeArrowheads="1"/>
            </p:cNvSpPr>
            <p:nvPr/>
          </p:nvSpPr>
          <p:spPr bwMode="auto">
            <a:xfrm>
              <a:off x="6274898" y="2133600"/>
              <a:ext cx="1853889" cy="1849561"/>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7023666" y="3925452"/>
              <a:ext cx="350580" cy="253918"/>
            </a:xfrm>
            <a:custGeom>
              <a:avLst/>
              <a:gdLst>
                <a:gd name="T0" fmla="*/ 243 w 243"/>
                <a:gd name="T1" fmla="*/ 0 h 176"/>
                <a:gd name="T2" fmla="*/ 122 w 243"/>
                <a:gd name="T3" fmla="*/ 176 h 176"/>
                <a:gd name="T4" fmla="*/ 0 w 243"/>
                <a:gd name="T5" fmla="*/ 0 h 176"/>
                <a:gd name="T6" fmla="*/ 243 w 243"/>
                <a:gd name="T7" fmla="*/ 0 h 176"/>
              </a:gdLst>
              <a:ahLst/>
              <a:cxnLst>
                <a:cxn ang="0">
                  <a:pos x="T0" y="T1"/>
                </a:cxn>
                <a:cxn ang="0">
                  <a:pos x="T2" y="T3"/>
                </a:cxn>
                <a:cxn ang="0">
                  <a:pos x="T4" y="T5"/>
                </a:cxn>
                <a:cxn ang="0">
                  <a:pos x="T6" y="T7"/>
                </a:cxn>
              </a:cxnLst>
              <a:rect l="0" t="0" r="r" b="b"/>
              <a:pathLst>
                <a:path w="243" h="176">
                  <a:moveTo>
                    <a:pt x="243" y="0"/>
                  </a:moveTo>
                  <a:lnTo>
                    <a:pt x="122" y="176"/>
                  </a:lnTo>
                  <a:lnTo>
                    <a:pt x="0" y="0"/>
                  </a:lnTo>
                  <a:lnTo>
                    <a:pt x="243"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Rectangle 10"/>
          <p:cNvSpPr>
            <a:spLocks noChangeArrowheads="1"/>
          </p:cNvSpPr>
          <p:nvPr/>
        </p:nvSpPr>
        <p:spPr bwMode="auto">
          <a:xfrm>
            <a:off x="6481206" y="2335580"/>
            <a:ext cx="1441273" cy="14456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6057047" y="4297673"/>
            <a:ext cx="2071740" cy="1853889"/>
            <a:chOff x="6057047" y="4297673"/>
            <a:chExt cx="2071740" cy="1853889"/>
          </a:xfrm>
        </p:grpSpPr>
        <p:sp>
          <p:nvSpPr>
            <p:cNvPr id="11" name="Rectangle 11"/>
            <p:cNvSpPr>
              <a:spLocks noChangeArrowheads="1"/>
            </p:cNvSpPr>
            <p:nvPr/>
          </p:nvSpPr>
          <p:spPr bwMode="auto">
            <a:xfrm>
              <a:off x="6274898" y="4297673"/>
              <a:ext cx="1853889" cy="1853889"/>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6057047" y="5046442"/>
              <a:ext cx="253918" cy="352022"/>
            </a:xfrm>
            <a:custGeom>
              <a:avLst/>
              <a:gdLst>
                <a:gd name="T0" fmla="*/ 176 w 176"/>
                <a:gd name="T1" fmla="*/ 244 h 244"/>
                <a:gd name="T2" fmla="*/ 0 w 176"/>
                <a:gd name="T3" fmla="*/ 122 h 244"/>
                <a:gd name="T4" fmla="*/ 176 w 176"/>
                <a:gd name="T5" fmla="*/ 0 h 244"/>
                <a:gd name="T6" fmla="*/ 176 w 176"/>
                <a:gd name="T7" fmla="*/ 244 h 244"/>
              </a:gdLst>
              <a:ahLst/>
              <a:cxnLst>
                <a:cxn ang="0">
                  <a:pos x="T0" y="T1"/>
                </a:cxn>
                <a:cxn ang="0">
                  <a:pos x="T2" y="T3"/>
                </a:cxn>
                <a:cxn ang="0">
                  <a:pos x="T4" y="T5"/>
                </a:cxn>
                <a:cxn ang="0">
                  <a:pos x="T6" y="T7"/>
                </a:cxn>
              </a:cxnLst>
              <a:rect l="0" t="0" r="r" b="b"/>
              <a:pathLst>
                <a:path w="176" h="244">
                  <a:moveTo>
                    <a:pt x="176" y="244"/>
                  </a:moveTo>
                  <a:lnTo>
                    <a:pt x="0" y="122"/>
                  </a:lnTo>
                  <a:lnTo>
                    <a:pt x="176" y="0"/>
                  </a:lnTo>
                  <a:lnTo>
                    <a:pt x="176" y="24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4063215" y="4071167"/>
            <a:ext cx="1853889" cy="2080395"/>
            <a:chOff x="4063215" y="4071167"/>
            <a:chExt cx="1853889" cy="2080395"/>
          </a:xfrm>
        </p:grpSpPr>
        <p:sp>
          <p:nvSpPr>
            <p:cNvPr id="13" name="Rectangle 13"/>
            <p:cNvSpPr>
              <a:spLocks noChangeArrowheads="1"/>
            </p:cNvSpPr>
            <p:nvPr/>
          </p:nvSpPr>
          <p:spPr bwMode="auto">
            <a:xfrm>
              <a:off x="4063215" y="4297673"/>
              <a:ext cx="1853889" cy="1853889"/>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4811985" y="4071167"/>
              <a:ext cx="352022" cy="252476"/>
            </a:xfrm>
            <a:custGeom>
              <a:avLst/>
              <a:gdLst>
                <a:gd name="T0" fmla="*/ 0 w 244"/>
                <a:gd name="T1" fmla="*/ 175 h 175"/>
                <a:gd name="T2" fmla="*/ 122 w 244"/>
                <a:gd name="T3" fmla="*/ 0 h 175"/>
                <a:gd name="T4" fmla="*/ 244 w 244"/>
                <a:gd name="T5" fmla="*/ 175 h 175"/>
                <a:gd name="T6" fmla="*/ 0 w 244"/>
                <a:gd name="T7" fmla="*/ 175 h 175"/>
              </a:gdLst>
              <a:ahLst/>
              <a:cxnLst>
                <a:cxn ang="0">
                  <a:pos x="T0" y="T1"/>
                </a:cxn>
                <a:cxn ang="0">
                  <a:pos x="T2" y="T3"/>
                </a:cxn>
                <a:cxn ang="0">
                  <a:pos x="T4" y="T5"/>
                </a:cxn>
                <a:cxn ang="0">
                  <a:pos x="T6" y="T7"/>
                </a:cxn>
              </a:cxnLst>
              <a:rect l="0" t="0" r="r" b="b"/>
              <a:pathLst>
                <a:path w="244" h="175">
                  <a:moveTo>
                    <a:pt x="0" y="175"/>
                  </a:moveTo>
                  <a:lnTo>
                    <a:pt x="122" y="0"/>
                  </a:lnTo>
                  <a:lnTo>
                    <a:pt x="244" y="175"/>
                  </a:lnTo>
                  <a:lnTo>
                    <a:pt x="0" y="17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Rectangle 15"/>
          <p:cNvSpPr>
            <a:spLocks noChangeArrowheads="1"/>
          </p:cNvSpPr>
          <p:nvPr/>
        </p:nvSpPr>
        <p:spPr bwMode="auto">
          <a:xfrm>
            <a:off x="4261409" y="4557765"/>
            <a:ext cx="1441273" cy="14456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6481206" y="4522220"/>
            <a:ext cx="1441273" cy="14456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a:t>Limitations</a:t>
            </a:r>
          </a:p>
        </p:txBody>
      </p:sp>
      <p:sp>
        <p:nvSpPr>
          <p:cNvPr id="21" name="Inhaltsplatzhalter 4"/>
          <p:cNvSpPr txBox="1">
            <a:spLocks/>
          </p:cNvSpPr>
          <p:nvPr/>
        </p:nvSpPr>
        <p:spPr>
          <a:xfrm>
            <a:off x="508001" y="2589021"/>
            <a:ext cx="3239259" cy="81560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400" b="1">
                <a:solidFill>
                  <a:schemeClr val="accent1"/>
                </a:solidFill>
                <a:latin typeface="+mj-lt"/>
              </a:rPr>
              <a:t>Pharmacists Already Adopting HPV Vaccination</a:t>
            </a:r>
            <a:br>
              <a:rPr lang="en-US" sz="1400" b="1">
                <a:solidFill>
                  <a:schemeClr val="accent1"/>
                </a:solidFill>
                <a:latin typeface="+mj-lt"/>
              </a:rPr>
            </a:br>
            <a:br>
              <a:rPr lang="en-US" sz="1400" b="1">
                <a:solidFill>
                  <a:schemeClr val="accent1"/>
                </a:solidFill>
                <a:latin typeface="+mj-lt"/>
              </a:rPr>
            </a:br>
            <a:endParaRPr lang="en-US" sz="1100">
              <a:solidFill>
                <a:schemeClr val="bg1">
                  <a:lumMod val="50000"/>
                </a:schemeClr>
              </a:solidFill>
              <a:latin typeface="+mn-lt"/>
            </a:endParaRPr>
          </a:p>
        </p:txBody>
      </p:sp>
      <p:sp>
        <p:nvSpPr>
          <p:cNvPr id="22" name="Inhaltsplatzhalter 4"/>
          <p:cNvSpPr txBox="1">
            <a:spLocks/>
          </p:cNvSpPr>
          <p:nvPr/>
        </p:nvSpPr>
        <p:spPr>
          <a:xfrm>
            <a:off x="508001" y="4753094"/>
            <a:ext cx="3239259"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400" b="1">
                <a:solidFill>
                  <a:schemeClr val="accent4"/>
                </a:solidFill>
                <a:latin typeface="+mj-lt"/>
              </a:rPr>
              <a:t>Variations in Adult vs. Adolescent Implementation </a:t>
            </a:r>
            <a:br>
              <a:rPr lang="en-US" sz="1400" b="1">
                <a:solidFill>
                  <a:schemeClr val="accent4"/>
                </a:solidFill>
                <a:latin typeface="+mj-lt"/>
              </a:rPr>
            </a:br>
            <a:endParaRPr lang="en-US" sz="1100">
              <a:solidFill>
                <a:schemeClr val="bg1">
                  <a:lumMod val="65000"/>
                </a:schemeClr>
              </a:solidFill>
              <a:latin typeface="+mn-lt"/>
            </a:endParaRPr>
          </a:p>
        </p:txBody>
      </p:sp>
      <p:sp>
        <p:nvSpPr>
          <p:cNvPr id="23" name="Inhaltsplatzhalter 4"/>
          <p:cNvSpPr txBox="1">
            <a:spLocks/>
          </p:cNvSpPr>
          <p:nvPr/>
        </p:nvSpPr>
        <p:spPr>
          <a:xfrm>
            <a:off x="8426559" y="2589021"/>
            <a:ext cx="3239259"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solidFill>
                  <a:schemeClr val="accent1"/>
                </a:solidFill>
                <a:latin typeface="+mj-lt"/>
              </a:rPr>
              <a:t>Pharmacists familiar with                           health services research</a:t>
            </a:r>
            <a:br>
              <a:rPr lang="en-US" sz="1400" b="1">
                <a:solidFill>
                  <a:schemeClr val="accent1"/>
                </a:solidFill>
                <a:latin typeface="+mj-lt"/>
              </a:rPr>
            </a:br>
            <a:endParaRPr lang="en-US" sz="1100" b="1">
              <a:solidFill>
                <a:schemeClr val="bg1">
                  <a:lumMod val="65000"/>
                </a:schemeClr>
              </a:solidFill>
              <a:latin typeface="+mj-lt"/>
            </a:endParaRPr>
          </a:p>
        </p:txBody>
      </p:sp>
      <p:sp>
        <p:nvSpPr>
          <p:cNvPr id="24" name="Inhaltsplatzhalter 4"/>
          <p:cNvSpPr txBox="1">
            <a:spLocks/>
          </p:cNvSpPr>
          <p:nvPr/>
        </p:nvSpPr>
        <p:spPr>
          <a:xfrm>
            <a:off x="8426559" y="4753094"/>
            <a:ext cx="3239259" cy="38472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solidFill>
                  <a:schemeClr val="accent3"/>
                </a:solidFill>
                <a:latin typeface="+mj-lt"/>
              </a:rPr>
              <a:t>Small Samples, Two Countries </a:t>
            </a:r>
            <a:br>
              <a:rPr lang="en-US" sz="1400" b="1">
                <a:solidFill>
                  <a:schemeClr val="accent3"/>
                </a:solidFill>
                <a:latin typeface="+mj-lt"/>
              </a:rPr>
            </a:br>
            <a:endParaRPr lang="en-US" sz="1100">
              <a:solidFill>
                <a:schemeClr val="bg1">
                  <a:lumMod val="65000"/>
                </a:schemeClr>
              </a:solidFill>
              <a:latin typeface="+mn-lt"/>
            </a:endParaRPr>
          </a:p>
        </p:txBody>
      </p:sp>
      <p:sp>
        <p:nvSpPr>
          <p:cNvPr id="25" name="Inhaltsplatzhalter 4"/>
          <p:cNvSpPr txBox="1">
            <a:spLocks/>
          </p:cNvSpPr>
          <p:nvPr/>
        </p:nvSpPr>
        <p:spPr>
          <a:xfrm>
            <a:off x="4396119" y="3234392"/>
            <a:ext cx="1209722"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1"/>
                </a:solidFill>
                <a:latin typeface="+mj-lt"/>
              </a:rPr>
              <a:t>Early Adopters</a:t>
            </a:r>
            <a:endParaRPr lang="en-US" sz="1100">
              <a:solidFill>
                <a:schemeClr val="bg1">
                  <a:lumMod val="65000"/>
                </a:schemeClr>
              </a:solidFill>
              <a:latin typeface="+mn-lt"/>
            </a:endParaRPr>
          </a:p>
        </p:txBody>
      </p:sp>
      <p:sp>
        <p:nvSpPr>
          <p:cNvPr id="26" name="Inhaltsplatzhalter 4"/>
          <p:cNvSpPr txBox="1">
            <a:spLocks/>
          </p:cNvSpPr>
          <p:nvPr/>
        </p:nvSpPr>
        <p:spPr>
          <a:xfrm>
            <a:off x="4385298" y="5476369"/>
            <a:ext cx="1209722" cy="43088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4"/>
                </a:solidFill>
                <a:latin typeface="+mj-lt"/>
              </a:rPr>
              <a:t>Adult vs. Adolescent</a:t>
            </a:r>
            <a:endParaRPr lang="en-US" sz="1100">
              <a:solidFill>
                <a:schemeClr val="accent4"/>
              </a:solidFill>
              <a:latin typeface="+mn-lt"/>
            </a:endParaRPr>
          </a:p>
        </p:txBody>
      </p:sp>
      <p:sp>
        <p:nvSpPr>
          <p:cNvPr id="27" name="Inhaltsplatzhalter 4"/>
          <p:cNvSpPr txBox="1">
            <a:spLocks/>
          </p:cNvSpPr>
          <p:nvPr/>
        </p:nvSpPr>
        <p:spPr>
          <a:xfrm>
            <a:off x="6596981" y="3234392"/>
            <a:ext cx="1209722"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2"/>
                </a:solidFill>
                <a:latin typeface="+mj-lt"/>
              </a:rPr>
              <a:t>Network</a:t>
            </a:r>
            <a:endParaRPr lang="en-US" sz="1100">
              <a:solidFill>
                <a:schemeClr val="accent2"/>
              </a:solidFill>
              <a:latin typeface="+mn-lt"/>
            </a:endParaRPr>
          </a:p>
        </p:txBody>
      </p:sp>
      <p:sp>
        <p:nvSpPr>
          <p:cNvPr id="28" name="Inhaltsplatzhalter 4"/>
          <p:cNvSpPr txBox="1">
            <a:spLocks/>
          </p:cNvSpPr>
          <p:nvPr/>
        </p:nvSpPr>
        <p:spPr>
          <a:xfrm>
            <a:off x="6596981" y="5476369"/>
            <a:ext cx="1209722"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1">
                    <a:lumMod val="50000"/>
                  </a:schemeClr>
                </a:solidFill>
                <a:latin typeface="+mj-lt"/>
              </a:rPr>
              <a:t>Sample Size</a:t>
            </a:r>
            <a:endParaRPr lang="en-US" sz="1100">
              <a:solidFill>
                <a:schemeClr val="accent1">
                  <a:lumMod val="50000"/>
                </a:schemeClr>
              </a:solidFill>
              <a:latin typeface="+mn-lt"/>
            </a:endParaRPr>
          </a:p>
        </p:txBody>
      </p:sp>
      <p:grpSp>
        <p:nvGrpSpPr>
          <p:cNvPr id="29" name="Group 28"/>
          <p:cNvGrpSpPr/>
          <p:nvPr/>
        </p:nvGrpSpPr>
        <p:grpSpPr>
          <a:xfrm>
            <a:off x="4693297" y="4767804"/>
            <a:ext cx="593725" cy="595312"/>
            <a:chOff x="1571625" y="2668588"/>
            <a:chExt cx="593725" cy="595312"/>
          </a:xfrm>
          <a:solidFill>
            <a:schemeClr val="tx1">
              <a:lumMod val="75000"/>
              <a:lumOff val="25000"/>
            </a:schemeClr>
          </a:solidFill>
        </p:grpSpPr>
        <p:sp>
          <p:nvSpPr>
            <p:cNvPr id="30" name="Rectangle 340"/>
            <p:cNvSpPr>
              <a:spLocks noChangeArrowheads="1"/>
            </p:cNvSpPr>
            <p:nvPr/>
          </p:nvSpPr>
          <p:spPr bwMode="auto">
            <a:xfrm>
              <a:off x="2055813" y="2725738"/>
              <a:ext cx="26988"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41"/>
            <p:cNvSpPr>
              <a:spLocks noEditPoints="1"/>
            </p:cNvSpPr>
            <p:nvPr/>
          </p:nvSpPr>
          <p:spPr bwMode="auto">
            <a:xfrm>
              <a:off x="1571625" y="2668588"/>
              <a:ext cx="593725" cy="595312"/>
            </a:xfrm>
            <a:custGeom>
              <a:avLst/>
              <a:gdLst>
                <a:gd name="T0" fmla="*/ 144 w 3366"/>
                <a:gd name="T1" fmla="*/ 797 h 3375"/>
                <a:gd name="T2" fmla="*/ 144 w 3366"/>
                <a:gd name="T3" fmla="*/ 3231 h 3375"/>
                <a:gd name="T4" fmla="*/ 3223 w 3366"/>
                <a:gd name="T5" fmla="*/ 3231 h 3375"/>
                <a:gd name="T6" fmla="*/ 3223 w 3366"/>
                <a:gd name="T7" fmla="*/ 797 h 3375"/>
                <a:gd name="T8" fmla="*/ 144 w 3366"/>
                <a:gd name="T9" fmla="*/ 797 h 3375"/>
                <a:gd name="T10" fmla="*/ 144 w 3366"/>
                <a:gd name="T11" fmla="*/ 144 h 3375"/>
                <a:gd name="T12" fmla="*/ 144 w 3366"/>
                <a:gd name="T13" fmla="*/ 654 h 3375"/>
                <a:gd name="T14" fmla="*/ 3223 w 3366"/>
                <a:gd name="T15" fmla="*/ 654 h 3375"/>
                <a:gd name="T16" fmla="*/ 3223 w 3366"/>
                <a:gd name="T17" fmla="*/ 144 h 3375"/>
                <a:gd name="T18" fmla="*/ 144 w 3366"/>
                <a:gd name="T19" fmla="*/ 144 h 3375"/>
                <a:gd name="T20" fmla="*/ 0 w 3366"/>
                <a:gd name="T21" fmla="*/ 0 h 3375"/>
                <a:gd name="T22" fmla="*/ 3366 w 3366"/>
                <a:gd name="T23" fmla="*/ 0 h 3375"/>
                <a:gd name="T24" fmla="*/ 3366 w 3366"/>
                <a:gd name="T25" fmla="*/ 3375 h 3375"/>
                <a:gd name="T26" fmla="*/ 0 w 3366"/>
                <a:gd name="T27" fmla="*/ 3375 h 3375"/>
                <a:gd name="T28" fmla="*/ 0 w 3366"/>
                <a:gd name="T29" fmla="*/ 0 h 3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6" h="3375">
                  <a:moveTo>
                    <a:pt x="144" y="797"/>
                  </a:moveTo>
                  <a:lnTo>
                    <a:pt x="144" y="3231"/>
                  </a:lnTo>
                  <a:lnTo>
                    <a:pt x="3223" y="3231"/>
                  </a:lnTo>
                  <a:lnTo>
                    <a:pt x="3223" y="797"/>
                  </a:lnTo>
                  <a:lnTo>
                    <a:pt x="144" y="797"/>
                  </a:lnTo>
                  <a:close/>
                  <a:moveTo>
                    <a:pt x="144" y="144"/>
                  </a:moveTo>
                  <a:lnTo>
                    <a:pt x="144" y="654"/>
                  </a:lnTo>
                  <a:lnTo>
                    <a:pt x="3223" y="654"/>
                  </a:lnTo>
                  <a:lnTo>
                    <a:pt x="3223" y="144"/>
                  </a:lnTo>
                  <a:lnTo>
                    <a:pt x="144" y="144"/>
                  </a:lnTo>
                  <a:close/>
                  <a:moveTo>
                    <a:pt x="0" y="0"/>
                  </a:moveTo>
                  <a:lnTo>
                    <a:pt x="3366" y="0"/>
                  </a:lnTo>
                  <a:lnTo>
                    <a:pt x="3366" y="3375"/>
                  </a:lnTo>
                  <a:lnTo>
                    <a:pt x="0" y="33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342"/>
            <p:cNvSpPr>
              <a:spLocks noChangeArrowheads="1"/>
            </p:cNvSpPr>
            <p:nvPr/>
          </p:nvSpPr>
          <p:spPr bwMode="auto">
            <a:xfrm>
              <a:off x="1985963" y="2725738"/>
              <a:ext cx="28575"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343"/>
            <p:cNvSpPr>
              <a:spLocks noChangeArrowheads="1"/>
            </p:cNvSpPr>
            <p:nvPr/>
          </p:nvSpPr>
          <p:spPr bwMode="auto">
            <a:xfrm>
              <a:off x="1916113" y="2725738"/>
              <a:ext cx="28575"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44"/>
            <p:cNvSpPr>
              <a:spLocks noEditPoints="1"/>
            </p:cNvSpPr>
            <p:nvPr/>
          </p:nvSpPr>
          <p:spPr bwMode="auto">
            <a:xfrm>
              <a:off x="1738313" y="2867025"/>
              <a:ext cx="260350" cy="314325"/>
            </a:xfrm>
            <a:custGeom>
              <a:avLst/>
              <a:gdLst>
                <a:gd name="T0" fmla="*/ 759 w 1473"/>
                <a:gd name="T1" fmla="*/ 357 h 1786"/>
                <a:gd name="T2" fmla="*/ 730 w 1473"/>
                <a:gd name="T3" fmla="*/ 361 h 1786"/>
                <a:gd name="T4" fmla="*/ 143 w 1473"/>
                <a:gd name="T5" fmla="*/ 170 h 1786"/>
                <a:gd name="T6" fmla="*/ 146 w 1473"/>
                <a:gd name="T7" fmla="*/ 973 h 1786"/>
                <a:gd name="T8" fmla="*/ 171 w 1473"/>
                <a:gd name="T9" fmla="*/ 1068 h 1786"/>
                <a:gd name="T10" fmla="*/ 216 w 1473"/>
                <a:gd name="T11" fmla="*/ 1159 h 1786"/>
                <a:gd name="T12" fmla="*/ 274 w 1473"/>
                <a:gd name="T13" fmla="*/ 1245 h 1786"/>
                <a:gd name="T14" fmla="*/ 342 w 1473"/>
                <a:gd name="T15" fmla="*/ 1324 h 1786"/>
                <a:gd name="T16" fmla="*/ 415 w 1473"/>
                <a:gd name="T17" fmla="*/ 1395 h 1786"/>
                <a:gd name="T18" fmla="*/ 489 w 1473"/>
                <a:gd name="T19" fmla="*/ 1459 h 1786"/>
                <a:gd name="T20" fmla="*/ 564 w 1473"/>
                <a:gd name="T21" fmla="*/ 1518 h 1786"/>
                <a:gd name="T22" fmla="*/ 633 w 1473"/>
                <a:gd name="T23" fmla="*/ 1566 h 1786"/>
                <a:gd name="T24" fmla="*/ 692 w 1473"/>
                <a:gd name="T25" fmla="*/ 1603 h 1786"/>
                <a:gd name="T26" fmla="*/ 738 w 1473"/>
                <a:gd name="T27" fmla="*/ 1628 h 1786"/>
                <a:gd name="T28" fmla="*/ 784 w 1473"/>
                <a:gd name="T29" fmla="*/ 1603 h 1786"/>
                <a:gd name="T30" fmla="*/ 843 w 1473"/>
                <a:gd name="T31" fmla="*/ 1566 h 1786"/>
                <a:gd name="T32" fmla="*/ 911 w 1473"/>
                <a:gd name="T33" fmla="*/ 1518 h 1786"/>
                <a:gd name="T34" fmla="*/ 986 w 1473"/>
                <a:gd name="T35" fmla="*/ 1459 h 1786"/>
                <a:gd name="T36" fmla="*/ 1060 w 1473"/>
                <a:gd name="T37" fmla="*/ 1395 h 1786"/>
                <a:gd name="T38" fmla="*/ 1133 w 1473"/>
                <a:gd name="T39" fmla="*/ 1325 h 1786"/>
                <a:gd name="T40" fmla="*/ 1201 w 1473"/>
                <a:gd name="T41" fmla="*/ 1247 h 1786"/>
                <a:gd name="T42" fmla="*/ 1259 w 1473"/>
                <a:gd name="T43" fmla="*/ 1162 h 1786"/>
                <a:gd name="T44" fmla="*/ 1304 w 1473"/>
                <a:gd name="T45" fmla="*/ 1071 h 1786"/>
                <a:gd name="T46" fmla="*/ 1329 w 1473"/>
                <a:gd name="T47" fmla="*/ 974 h 1786"/>
                <a:gd name="T48" fmla="*/ 1332 w 1473"/>
                <a:gd name="T49" fmla="*/ 170 h 1786"/>
                <a:gd name="T50" fmla="*/ 80 w 1473"/>
                <a:gd name="T51" fmla="*/ 1 h 1786"/>
                <a:gd name="T52" fmla="*/ 737 w 1473"/>
                <a:gd name="T53" fmla="*/ 213 h 1786"/>
                <a:gd name="T54" fmla="*/ 1401 w 1473"/>
                <a:gd name="T55" fmla="*/ 1 h 1786"/>
                <a:gd name="T56" fmla="*/ 1438 w 1473"/>
                <a:gd name="T57" fmla="*/ 9 h 1786"/>
                <a:gd name="T58" fmla="*/ 1464 w 1473"/>
                <a:gd name="T59" fmla="*/ 34 h 1786"/>
                <a:gd name="T60" fmla="*/ 1473 w 1473"/>
                <a:gd name="T61" fmla="*/ 70 h 1786"/>
                <a:gd name="T62" fmla="*/ 1469 w 1473"/>
                <a:gd name="T63" fmla="*/ 985 h 1786"/>
                <a:gd name="T64" fmla="*/ 1441 w 1473"/>
                <a:gd name="T65" fmla="*/ 1107 h 1786"/>
                <a:gd name="T66" fmla="*/ 1383 w 1473"/>
                <a:gd name="T67" fmla="*/ 1229 h 1786"/>
                <a:gd name="T68" fmla="*/ 1297 w 1473"/>
                <a:gd name="T69" fmla="*/ 1352 h 1786"/>
                <a:gd name="T70" fmla="*/ 1183 w 1473"/>
                <a:gd name="T71" fmla="*/ 1474 h 1786"/>
                <a:gd name="T72" fmla="*/ 1076 w 1473"/>
                <a:gd name="T73" fmla="*/ 1567 h 1786"/>
                <a:gd name="T74" fmla="*/ 1000 w 1473"/>
                <a:gd name="T75" fmla="*/ 1624 h 1786"/>
                <a:gd name="T76" fmla="*/ 931 w 1473"/>
                <a:gd name="T77" fmla="*/ 1673 h 1786"/>
                <a:gd name="T78" fmla="*/ 870 w 1473"/>
                <a:gd name="T79" fmla="*/ 1713 h 1786"/>
                <a:gd name="T80" fmla="*/ 822 w 1473"/>
                <a:gd name="T81" fmla="*/ 1744 h 1786"/>
                <a:gd name="T82" fmla="*/ 788 w 1473"/>
                <a:gd name="T83" fmla="*/ 1763 h 1786"/>
                <a:gd name="T84" fmla="*/ 772 w 1473"/>
                <a:gd name="T85" fmla="*/ 1771 h 1786"/>
                <a:gd name="T86" fmla="*/ 742 w 1473"/>
                <a:gd name="T87" fmla="*/ 1784 h 1786"/>
                <a:gd name="T88" fmla="*/ 722 w 1473"/>
                <a:gd name="T89" fmla="*/ 1786 h 1786"/>
                <a:gd name="T90" fmla="*/ 706 w 1473"/>
                <a:gd name="T91" fmla="*/ 1782 h 1786"/>
                <a:gd name="T92" fmla="*/ 696 w 1473"/>
                <a:gd name="T93" fmla="*/ 1775 h 1786"/>
                <a:gd name="T94" fmla="*/ 675 w 1473"/>
                <a:gd name="T95" fmla="*/ 1763 h 1786"/>
                <a:gd name="T96" fmla="*/ 638 w 1473"/>
                <a:gd name="T97" fmla="*/ 1742 h 1786"/>
                <a:gd name="T98" fmla="*/ 588 w 1473"/>
                <a:gd name="T99" fmla="*/ 1711 h 1786"/>
                <a:gd name="T100" fmla="*/ 529 w 1473"/>
                <a:gd name="T101" fmla="*/ 1672 h 1786"/>
                <a:gd name="T102" fmla="*/ 463 w 1473"/>
                <a:gd name="T103" fmla="*/ 1625 h 1786"/>
                <a:gd name="T104" fmla="*/ 392 w 1473"/>
                <a:gd name="T105" fmla="*/ 1571 h 1786"/>
                <a:gd name="T106" fmla="*/ 289 w 1473"/>
                <a:gd name="T107" fmla="*/ 1481 h 1786"/>
                <a:gd name="T108" fmla="*/ 176 w 1473"/>
                <a:gd name="T109" fmla="*/ 1359 h 1786"/>
                <a:gd name="T110" fmla="*/ 89 w 1473"/>
                <a:gd name="T111" fmla="*/ 1236 h 1786"/>
                <a:gd name="T112" fmla="*/ 32 w 1473"/>
                <a:gd name="T113" fmla="*/ 1114 h 1786"/>
                <a:gd name="T114" fmla="*/ 3 w 1473"/>
                <a:gd name="T115" fmla="*/ 991 h 1786"/>
                <a:gd name="T116" fmla="*/ 0 w 1473"/>
                <a:gd name="T117" fmla="*/ 70 h 1786"/>
                <a:gd name="T118" fmla="*/ 7 w 1473"/>
                <a:gd name="T119" fmla="*/ 34 h 1786"/>
                <a:gd name="T120" fmla="*/ 26 w 1473"/>
                <a:gd name="T121" fmla="*/ 11 h 1786"/>
                <a:gd name="T122" fmla="*/ 53 w 1473"/>
                <a:gd name="T123" fmla="*/ 1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3" h="1786">
                  <a:moveTo>
                    <a:pt x="1332" y="170"/>
                  </a:moveTo>
                  <a:lnTo>
                    <a:pt x="759" y="357"/>
                  </a:lnTo>
                  <a:lnTo>
                    <a:pt x="744" y="361"/>
                  </a:lnTo>
                  <a:lnTo>
                    <a:pt x="730" y="361"/>
                  </a:lnTo>
                  <a:lnTo>
                    <a:pt x="716" y="357"/>
                  </a:lnTo>
                  <a:lnTo>
                    <a:pt x="143" y="170"/>
                  </a:lnTo>
                  <a:lnTo>
                    <a:pt x="143" y="925"/>
                  </a:lnTo>
                  <a:lnTo>
                    <a:pt x="146" y="973"/>
                  </a:lnTo>
                  <a:lnTo>
                    <a:pt x="157" y="1021"/>
                  </a:lnTo>
                  <a:lnTo>
                    <a:pt x="171" y="1068"/>
                  </a:lnTo>
                  <a:lnTo>
                    <a:pt x="191" y="1114"/>
                  </a:lnTo>
                  <a:lnTo>
                    <a:pt x="216" y="1159"/>
                  </a:lnTo>
                  <a:lnTo>
                    <a:pt x="243" y="1203"/>
                  </a:lnTo>
                  <a:lnTo>
                    <a:pt x="274" y="1245"/>
                  </a:lnTo>
                  <a:lnTo>
                    <a:pt x="308" y="1286"/>
                  </a:lnTo>
                  <a:lnTo>
                    <a:pt x="342" y="1324"/>
                  </a:lnTo>
                  <a:lnTo>
                    <a:pt x="379" y="1361"/>
                  </a:lnTo>
                  <a:lnTo>
                    <a:pt x="415" y="1395"/>
                  </a:lnTo>
                  <a:lnTo>
                    <a:pt x="451" y="1427"/>
                  </a:lnTo>
                  <a:lnTo>
                    <a:pt x="489" y="1459"/>
                  </a:lnTo>
                  <a:lnTo>
                    <a:pt x="527" y="1489"/>
                  </a:lnTo>
                  <a:lnTo>
                    <a:pt x="564" y="1518"/>
                  </a:lnTo>
                  <a:lnTo>
                    <a:pt x="599" y="1542"/>
                  </a:lnTo>
                  <a:lnTo>
                    <a:pt x="633" y="1566"/>
                  </a:lnTo>
                  <a:lnTo>
                    <a:pt x="664" y="1585"/>
                  </a:lnTo>
                  <a:lnTo>
                    <a:pt x="692" y="1603"/>
                  </a:lnTo>
                  <a:lnTo>
                    <a:pt x="717" y="1617"/>
                  </a:lnTo>
                  <a:lnTo>
                    <a:pt x="738" y="1628"/>
                  </a:lnTo>
                  <a:lnTo>
                    <a:pt x="758" y="1617"/>
                  </a:lnTo>
                  <a:lnTo>
                    <a:pt x="784" y="1603"/>
                  </a:lnTo>
                  <a:lnTo>
                    <a:pt x="811" y="1585"/>
                  </a:lnTo>
                  <a:lnTo>
                    <a:pt x="843" y="1566"/>
                  </a:lnTo>
                  <a:lnTo>
                    <a:pt x="877" y="1542"/>
                  </a:lnTo>
                  <a:lnTo>
                    <a:pt x="911" y="1518"/>
                  </a:lnTo>
                  <a:lnTo>
                    <a:pt x="948" y="1489"/>
                  </a:lnTo>
                  <a:lnTo>
                    <a:pt x="986" y="1459"/>
                  </a:lnTo>
                  <a:lnTo>
                    <a:pt x="1025" y="1427"/>
                  </a:lnTo>
                  <a:lnTo>
                    <a:pt x="1060" y="1395"/>
                  </a:lnTo>
                  <a:lnTo>
                    <a:pt x="1096" y="1361"/>
                  </a:lnTo>
                  <a:lnTo>
                    <a:pt x="1133" y="1325"/>
                  </a:lnTo>
                  <a:lnTo>
                    <a:pt x="1167" y="1287"/>
                  </a:lnTo>
                  <a:lnTo>
                    <a:pt x="1201" y="1247"/>
                  </a:lnTo>
                  <a:lnTo>
                    <a:pt x="1232" y="1205"/>
                  </a:lnTo>
                  <a:lnTo>
                    <a:pt x="1259" y="1162"/>
                  </a:lnTo>
                  <a:lnTo>
                    <a:pt x="1284" y="1117"/>
                  </a:lnTo>
                  <a:lnTo>
                    <a:pt x="1304" y="1071"/>
                  </a:lnTo>
                  <a:lnTo>
                    <a:pt x="1319" y="1023"/>
                  </a:lnTo>
                  <a:lnTo>
                    <a:pt x="1329" y="974"/>
                  </a:lnTo>
                  <a:lnTo>
                    <a:pt x="1332" y="925"/>
                  </a:lnTo>
                  <a:lnTo>
                    <a:pt x="1332" y="170"/>
                  </a:lnTo>
                  <a:close/>
                  <a:moveTo>
                    <a:pt x="66" y="0"/>
                  </a:moveTo>
                  <a:lnTo>
                    <a:pt x="80" y="1"/>
                  </a:lnTo>
                  <a:lnTo>
                    <a:pt x="92" y="4"/>
                  </a:lnTo>
                  <a:lnTo>
                    <a:pt x="737" y="213"/>
                  </a:lnTo>
                  <a:lnTo>
                    <a:pt x="1380" y="4"/>
                  </a:lnTo>
                  <a:lnTo>
                    <a:pt x="1401" y="1"/>
                  </a:lnTo>
                  <a:lnTo>
                    <a:pt x="1420" y="2"/>
                  </a:lnTo>
                  <a:lnTo>
                    <a:pt x="1438" y="9"/>
                  </a:lnTo>
                  <a:lnTo>
                    <a:pt x="1453" y="19"/>
                  </a:lnTo>
                  <a:lnTo>
                    <a:pt x="1464" y="34"/>
                  </a:lnTo>
                  <a:lnTo>
                    <a:pt x="1471" y="50"/>
                  </a:lnTo>
                  <a:lnTo>
                    <a:pt x="1473" y="70"/>
                  </a:lnTo>
                  <a:lnTo>
                    <a:pt x="1473" y="925"/>
                  </a:lnTo>
                  <a:lnTo>
                    <a:pt x="1469" y="985"/>
                  </a:lnTo>
                  <a:lnTo>
                    <a:pt x="1459" y="1045"/>
                  </a:lnTo>
                  <a:lnTo>
                    <a:pt x="1441" y="1107"/>
                  </a:lnTo>
                  <a:lnTo>
                    <a:pt x="1415" y="1168"/>
                  </a:lnTo>
                  <a:lnTo>
                    <a:pt x="1383" y="1229"/>
                  </a:lnTo>
                  <a:lnTo>
                    <a:pt x="1344" y="1291"/>
                  </a:lnTo>
                  <a:lnTo>
                    <a:pt x="1297" y="1352"/>
                  </a:lnTo>
                  <a:lnTo>
                    <a:pt x="1244" y="1413"/>
                  </a:lnTo>
                  <a:lnTo>
                    <a:pt x="1183" y="1474"/>
                  </a:lnTo>
                  <a:lnTo>
                    <a:pt x="1115" y="1534"/>
                  </a:lnTo>
                  <a:lnTo>
                    <a:pt x="1076" y="1567"/>
                  </a:lnTo>
                  <a:lnTo>
                    <a:pt x="1038" y="1596"/>
                  </a:lnTo>
                  <a:lnTo>
                    <a:pt x="1000" y="1624"/>
                  </a:lnTo>
                  <a:lnTo>
                    <a:pt x="964" y="1650"/>
                  </a:lnTo>
                  <a:lnTo>
                    <a:pt x="931" y="1673"/>
                  </a:lnTo>
                  <a:lnTo>
                    <a:pt x="899" y="1695"/>
                  </a:lnTo>
                  <a:lnTo>
                    <a:pt x="870" y="1713"/>
                  </a:lnTo>
                  <a:lnTo>
                    <a:pt x="844" y="1729"/>
                  </a:lnTo>
                  <a:lnTo>
                    <a:pt x="822" y="1744"/>
                  </a:lnTo>
                  <a:lnTo>
                    <a:pt x="802" y="1755"/>
                  </a:lnTo>
                  <a:lnTo>
                    <a:pt x="788" y="1763"/>
                  </a:lnTo>
                  <a:lnTo>
                    <a:pt x="778" y="1768"/>
                  </a:lnTo>
                  <a:lnTo>
                    <a:pt x="772" y="1771"/>
                  </a:lnTo>
                  <a:lnTo>
                    <a:pt x="755" y="1778"/>
                  </a:lnTo>
                  <a:lnTo>
                    <a:pt x="742" y="1784"/>
                  </a:lnTo>
                  <a:lnTo>
                    <a:pt x="731" y="1786"/>
                  </a:lnTo>
                  <a:lnTo>
                    <a:pt x="722" y="1786"/>
                  </a:lnTo>
                  <a:lnTo>
                    <a:pt x="714" y="1784"/>
                  </a:lnTo>
                  <a:lnTo>
                    <a:pt x="706" y="1782"/>
                  </a:lnTo>
                  <a:lnTo>
                    <a:pt x="700" y="1778"/>
                  </a:lnTo>
                  <a:lnTo>
                    <a:pt x="696" y="1775"/>
                  </a:lnTo>
                  <a:lnTo>
                    <a:pt x="688" y="1770"/>
                  </a:lnTo>
                  <a:lnTo>
                    <a:pt x="675" y="1763"/>
                  </a:lnTo>
                  <a:lnTo>
                    <a:pt x="658" y="1753"/>
                  </a:lnTo>
                  <a:lnTo>
                    <a:pt x="638" y="1742"/>
                  </a:lnTo>
                  <a:lnTo>
                    <a:pt x="615" y="1727"/>
                  </a:lnTo>
                  <a:lnTo>
                    <a:pt x="588" y="1711"/>
                  </a:lnTo>
                  <a:lnTo>
                    <a:pt x="560" y="1693"/>
                  </a:lnTo>
                  <a:lnTo>
                    <a:pt x="529" y="1672"/>
                  </a:lnTo>
                  <a:lnTo>
                    <a:pt x="496" y="1650"/>
                  </a:lnTo>
                  <a:lnTo>
                    <a:pt x="463" y="1625"/>
                  </a:lnTo>
                  <a:lnTo>
                    <a:pt x="428" y="1600"/>
                  </a:lnTo>
                  <a:lnTo>
                    <a:pt x="392" y="1571"/>
                  </a:lnTo>
                  <a:lnTo>
                    <a:pt x="358" y="1541"/>
                  </a:lnTo>
                  <a:lnTo>
                    <a:pt x="289" y="1481"/>
                  </a:lnTo>
                  <a:lnTo>
                    <a:pt x="229" y="1420"/>
                  </a:lnTo>
                  <a:lnTo>
                    <a:pt x="176" y="1359"/>
                  </a:lnTo>
                  <a:lnTo>
                    <a:pt x="129" y="1298"/>
                  </a:lnTo>
                  <a:lnTo>
                    <a:pt x="89" y="1236"/>
                  </a:lnTo>
                  <a:lnTo>
                    <a:pt x="57" y="1175"/>
                  </a:lnTo>
                  <a:lnTo>
                    <a:pt x="32" y="1114"/>
                  </a:lnTo>
                  <a:lnTo>
                    <a:pt x="14" y="1052"/>
                  </a:lnTo>
                  <a:lnTo>
                    <a:pt x="3" y="991"/>
                  </a:lnTo>
                  <a:lnTo>
                    <a:pt x="0" y="931"/>
                  </a:lnTo>
                  <a:lnTo>
                    <a:pt x="0" y="70"/>
                  </a:lnTo>
                  <a:lnTo>
                    <a:pt x="2" y="50"/>
                  </a:lnTo>
                  <a:lnTo>
                    <a:pt x="7" y="34"/>
                  </a:lnTo>
                  <a:lnTo>
                    <a:pt x="15" y="21"/>
                  </a:lnTo>
                  <a:lnTo>
                    <a:pt x="26" y="11"/>
                  </a:lnTo>
                  <a:lnTo>
                    <a:pt x="38" y="5"/>
                  </a:lnTo>
                  <a:lnTo>
                    <a:pt x="53"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5"/>
            <p:cNvSpPr>
              <a:spLocks noEditPoints="1"/>
            </p:cNvSpPr>
            <p:nvPr/>
          </p:nvSpPr>
          <p:spPr bwMode="auto">
            <a:xfrm>
              <a:off x="1833563" y="2954338"/>
              <a:ext cx="69850" cy="157162"/>
            </a:xfrm>
            <a:custGeom>
              <a:avLst/>
              <a:gdLst>
                <a:gd name="T0" fmla="*/ 243 w 400"/>
                <a:gd name="T1" fmla="*/ 712 h 895"/>
                <a:gd name="T2" fmla="*/ 281 w 400"/>
                <a:gd name="T3" fmla="*/ 687 h 895"/>
                <a:gd name="T4" fmla="*/ 305 w 400"/>
                <a:gd name="T5" fmla="*/ 650 h 895"/>
                <a:gd name="T6" fmla="*/ 314 w 400"/>
                <a:gd name="T7" fmla="*/ 604 h 895"/>
                <a:gd name="T8" fmla="*/ 305 w 400"/>
                <a:gd name="T9" fmla="*/ 559 h 895"/>
                <a:gd name="T10" fmla="*/ 280 w 400"/>
                <a:gd name="T11" fmla="*/ 523 h 895"/>
                <a:gd name="T12" fmla="*/ 243 w 400"/>
                <a:gd name="T13" fmla="*/ 498 h 895"/>
                <a:gd name="T14" fmla="*/ 137 w 400"/>
                <a:gd name="T15" fmla="*/ 193 h 895"/>
                <a:gd name="T16" fmla="*/ 105 w 400"/>
                <a:gd name="T17" fmla="*/ 224 h 895"/>
                <a:gd name="T18" fmla="*/ 88 w 400"/>
                <a:gd name="T19" fmla="*/ 266 h 895"/>
                <a:gd name="T20" fmla="*/ 88 w 400"/>
                <a:gd name="T21" fmla="*/ 313 h 895"/>
                <a:gd name="T22" fmla="*/ 105 w 400"/>
                <a:gd name="T23" fmla="*/ 354 h 895"/>
                <a:gd name="T24" fmla="*/ 138 w 400"/>
                <a:gd name="T25" fmla="*/ 386 h 895"/>
                <a:gd name="T26" fmla="*/ 157 w 400"/>
                <a:gd name="T27" fmla="*/ 182 h 895"/>
                <a:gd name="T28" fmla="*/ 243 w 400"/>
                <a:gd name="T29" fmla="*/ 0 h 895"/>
                <a:gd name="T30" fmla="*/ 275 w 400"/>
                <a:gd name="T31" fmla="*/ 104 h 895"/>
                <a:gd name="T32" fmla="*/ 332 w 400"/>
                <a:gd name="T33" fmla="*/ 139 h 895"/>
                <a:gd name="T34" fmla="*/ 373 w 400"/>
                <a:gd name="T35" fmla="*/ 191 h 895"/>
                <a:gd name="T36" fmla="*/ 397 w 400"/>
                <a:gd name="T37" fmla="*/ 255 h 895"/>
                <a:gd name="T38" fmla="*/ 314 w 400"/>
                <a:gd name="T39" fmla="*/ 290 h 895"/>
                <a:gd name="T40" fmla="*/ 305 w 400"/>
                <a:gd name="T41" fmla="*/ 244 h 895"/>
                <a:gd name="T42" fmla="*/ 280 w 400"/>
                <a:gd name="T43" fmla="*/ 208 h 895"/>
                <a:gd name="T44" fmla="*/ 243 w 400"/>
                <a:gd name="T45" fmla="*/ 183 h 895"/>
                <a:gd name="T46" fmla="*/ 275 w 400"/>
                <a:gd name="T47" fmla="*/ 419 h 895"/>
                <a:gd name="T48" fmla="*/ 332 w 400"/>
                <a:gd name="T49" fmla="*/ 454 h 895"/>
                <a:gd name="T50" fmla="*/ 373 w 400"/>
                <a:gd name="T51" fmla="*/ 506 h 895"/>
                <a:gd name="T52" fmla="*/ 397 w 400"/>
                <a:gd name="T53" fmla="*/ 570 h 895"/>
                <a:gd name="T54" fmla="*/ 397 w 400"/>
                <a:gd name="T55" fmla="*/ 640 h 895"/>
                <a:gd name="T56" fmla="*/ 373 w 400"/>
                <a:gd name="T57" fmla="*/ 704 h 895"/>
                <a:gd name="T58" fmla="*/ 332 w 400"/>
                <a:gd name="T59" fmla="*/ 755 h 895"/>
                <a:gd name="T60" fmla="*/ 275 w 400"/>
                <a:gd name="T61" fmla="*/ 791 h 895"/>
                <a:gd name="T62" fmla="*/ 243 w 400"/>
                <a:gd name="T63" fmla="*/ 895 h 895"/>
                <a:gd name="T64" fmla="*/ 157 w 400"/>
                <a:gd name="T65" fmla="*/ 801 h 895"/>
                <a:gd name="T66" fmla="*/ 95 w 400"/>
                <a:gd name="T67" fmla="*/ 775 h 895"/>
                <a:gd name="T68" fmla="*/ 45 w 400"/>
                <a:gd name="T69" fmla="*/ 731 h 895"/>
                <a:gd name="T70" fmla="*/ 12 w 400"/>
                <a:gd name="T71" fmla="*/ 673 h 895"/>
                <a:gd name="T72" fmla="*/ 0 w 400"/>
                <a:gd name="T73" fmla="*/ 604 h 895"/>
                <a:gd name="T74" fmla="*/ 88 w 400"/>
                <a:gd name="T75" fmla="*/ 628 h 895"/>
                <a:gd name="T76" fmla="*/ 105 w 400"/>
                <a:gd name="T77" fmla="*/ 670 h 895"/>
                <a:gd name="T78" fmla="*/ 138 w 400"/>
                <a:gd name="T79" fmla="*/ 701 h 895"/>
                <a:gd name="T80" fmla="*/ 157 w 400"/>
                <a:gd name="T81" fmla="*/ 486 h 895"/>
                <a:gd name="T82" fmla="*/ 95 w 400"/>
                <a:gd name="T83" fmla="*/ 460 h 895"/>
                <a:gd name="T84" fmla="*/ 45 w 400"/>
                <a:gd name="T85" fmla="*/ 416 h 895"/>
                <a:gd name="T86" fmla="*/ 12 w 400"/>
                <a:gd name="T87" fmla="*/ 358 h 895"/>
                <a:gd name="T88" fmla="*/ 0 w 400"/>
                <a:gd name="T89" fmla="*/ 290 h 895"/>
                <a:gd name="T90" fmla="*/ 12 w 400"/>
                <a:gd name="T91" fmla="*/ 222 h 895"/>
                <a:gd name="T92" fmla="*/ 45 w 400"/>
                <a:gd name="T93" fmla="*/ 164 h 895"/>
                <a:gd name="T94" fmla="*/ 95 w 400"/>
                <a:gd name="T95" fmla="*/ 120 h 895"/>
                <a:gd name="T96" fmla="*/ 157 w 400"/>
                <a:gd name="T97" fmla="*/ 94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895">
                  <a:moveTo>
                    <a:pt x="243" y="498"/>
                  </a:moveTo>
                  <a:lnTo>
                    <a:pt x="243" y="712"/>
                  </a:lnTo>
                  <a:lnTo>
                    <a:pt x="263" y="701"/>
                  </a:lnTo>
                  <a:lnTo>
                    <a:pt x="281" y="687"/>
                  </a:lnTo>
                  <a:lnTo>
                    <a:pt x="295" y="670"/>
                  </a:lnTo>
                  <a:lnTo>
                    <a:pt x="305" y="650"/>
                  </a:lnTo>
                  <a:lnTo>
                    <a:pt x="312" y="628"/>
                  </a:lnTo>
                  <a:lnTo>
                    <a:pt x="314" y="604"/>
                  </a:lnTo>
                  <a:lnTo>
                    <a:pt x="312" y="581"/>
                  </a:lnTo>
                  <a:lnTo>
                    <a:pt x="305" y="559"/>
                  </a:lnTo>
                  <a:lnTo>
                    <a:pt x="295" y="540"/>
                  </a:lnTo>
                  <a:lnTo>
                    <a:pt x="280" y="523"/>
                  </a:lnTo>
                  <a:lnTo>
                    <a:pt x="262" y="508"/>
                  </a:lnTo>
                  <a:lnTo>
                    <a:pt x="243" y="498"/>
                  </a:lnTo>
                  <a:close/>
                  <a:moveTo>
                    <a:pt x="157" y="182"/>
                  </a:moveTo>
                  <a:lnTo>
                    <a:pt x="137" y="193"/>
                  </a:lnTo>
                  <a:lnTo>
                    <a:pt x="119" y="208"/>
                  </a:lnTo>
                  <a:lnTo>
                    <a:pt x="105" y="224"/>
                  </a:lnTo>
                  <a:lnTo>
                    <a:pt x="95" y="244"/>
                  </a:lnTo>
                  <a:lnTo>
                    <a:pt x="88" y="266"/>
                  </a:lnTo>
                  <a:lnTo>
                    <a:pt x="86" y="289"/>
                  </a:lnTo>
                  <a:lnTo>
                    <a:pt x="88" y="313"/>
                  </a:lnTo>
                  <a:lnTo>
                    <a:pt x="95" y="334"/>
                  </a:lnTo>
                  <a:lnTo>
                    <a:pt x="105" y="354"/>
                  </a:lnTo>
                  <a:lnTo>
                    <a:pt x="120" y="371"/>
                  </a:lnTo>
                  <a:lnTo>
                    <a:pt x="138" y="386"/>
                  </a:lnTo>
                  <a:lnTo>
                    <a:pt x="157" y="396"/>
                  </a:lnTo>
                  <a:lnTo>
                    <a:pt x="157" y="182"/>
                  </a:lnTo>
                  <a:close/>
                  <a:moveTo>
                    <a:pt x="157" y="0"/>
                  </a:moveTo>
                  <a:lnTo>
                    <a:pt x="243" y="0"/>
                  </a:lnTo>
                  <a:lnTo>
                    <a:pt x="243" y="94"/>
                  </a:lnTo>
                  <a:lnTo>
                    <a:pt x="275" y="104"/>
                  </a:lnTo>
                  <a:lnTo>
                    <a:pt x="305" y="120"/>
                  </a:lnTo>
                  <a:lnTo>
                    <a:pt x="332" y="139"/>
                  </a:lnTo>
                  <a:lnTo>
                    <a:pt x="355" y="164"/>
                  </a:lnTo>
                  <a:lnTo>
                    <a:pt x="373" y="191"/>
                  </a:lnTo>
                  <a:lnTo>
                    <a:pt x="388" y="222"/>
                  </a:lnTo>
                  <a:lnTo>
                    <a:pt x="397" y="255"/>
                  </a:lnTo>
                  <a:lnTo>
                    <a:pt x="400" y="290"/>
                  </a:lnTo>
                  <a:lnTo>
                    <a:pt x="314" y="290"/>
                  </a:lnTo>
                  <a:lnTo>
                    <a:pt x="312" y="267"/>
                  </a:lnTo>
                  <a:lnTo>
                    <a:pt x="305" y="244"/>
                  </a:lnTo>
                  <a:lnTo>
                    <a:pt x="295" y="225"/>
                  </a:lnTo>
                  <a:lnTo>
                    <a:pt x="280" y="208"/>
                  </a:lnTo>
                  <a:lnTo>
                    <a:pt x="262" y="193"/>
                  </a:lnTo>
                  <a:lnTo>
                    <a:pt x="243" y="183"/>
                  </a:lnTo>
                  <a:lnTo>
                    <a:pt x="243" y="409"/>
                  </a:lnTo>
                  <a:lnTo>
                    <a:pt x="275" y="419"/>
                  </a:lnTo>
                  <a:lnTo>
                    <a:pt x="305" y="435"/>
                  </a:lnTo>
                  <a:lnTo>
                    <a:pt x="332" y="454"/>
                  </a:lnTo>
                  <a:lnTo>
                    <a:pt x="355" y="479"/>
                  </a:lnTo>
                  <a:lnTo>
                    <a:pt x="373" y="506"/>
                  </a:lnTo>
                  <a:lnTo>
                    <a:pt x="388" y="537"/>
                  </a:lnTo>
                  <a:lnTo>
                    <a:pt x="397" y="570"/>
                  </a:lnTo>
                  <a:lnTo>
                    <a:pt x="400" y="604"/>
                  </a:lnTo>
                  <a:lnTo>
                    <a:pt x="397" y="640"/>
                  </a:lnTo>
                  <a:lnTo>
                    <a:pt x="388" y="673"/>
                  </a:lnTo>
                  <a:lnTo>
                    <a:pt x="373" y="704"/>
                  </a:lnTo>
                  <a:lnTo>
                    <a:pt x="355" y="731"/>
                  </a:lnTo>
                  <a:lnTo>
                    <a:pt x="332" y="755"/>
                  </a:lnTo>
                  <a:lnTo>
                    <a:pt x="305" y="775"/>
                  </a:lnTo>
                  <a:lnTo>
                    <a:pt x="275" y="791"/>
                  </a:lnTo>
                  <a:lnTo>
                    <a:pt x="243" y="801"/>
                  </a:lnTo>
                  <a:lnTo>
                    <a:pt x="243" y="895"/>
                  </a:lnTo>
                  <a:lnTo>
                    <a:pt x="157" y="895"/>
                  </a:lnTo>
                  <a:lnTo>
                    <a:pt x="157" y="801"/>
                  </a:lnTo>
                  <a:lnTo>
                    <a:pt x="125" y="791"/>
                  </a:lnTo>
                  <a:lnTo>
                    <a:pt x="95" y="775"/>
                  </a:lnTo>
                  <a:lnTo>
                    <a:pt x="68" y="755"/>
                  </a:lnTo>
                  <a:lnTo>
                    <a:pt x="45" y="731"/>
                  </a:lnTo>
                  <a:lnTo>
                    <a:pt x="27" y="704"/>
                  </a:lnTo>
                  <a:lnTo>
                    <a:pt x="12" y="673"/>
                  </a:lnTo>
                  <a:lnTo>
                    <a:pt x="3" y="640"/>
                  </a:lnTo>
                  <a:lnTo>
                    <a:pt x="0" y="604"/>
                  </a:lnTo>
                  <a:lnTo>
                    <a:pt x="86" y="604"/>
                  </a:lnTo>
                  <a:lnTo>
                    <a:pt x="88" y="628"/>
                  </a:lnTo>
                  <a:lnTo>
                    <a:pt x="95" y="650"/>
                  </a:lnTo>
                  <a:lnTo>
                    <a:pt x="105" y="670"/>
                  </a:lnTo>
                  <a:lnTo>
                    <a:pt x="120" y="687"/>
                  </a:lnTo>
                  <a:lnTo>
                    <a:pt x="138" y="701"/>
                  </a:lnTo>
                  <a:lnTo>
                    <a:pt x="157" y="712"/>
                  </a:lnTo>
                  <a:lnTo>
                    <a:pt x="157" y="486"/>
                  </a:lnTo>
                  <a:lnTo>
                    <a:pt x="125" y="476"/>
                  </a:lnTo>
                  <a:lnTo>
                    <a:pt x="95" y="460"/>
                  </a:lnTo>
                  <a:lnTo>
                    <a:pt x="68" y="441"/>
                  </a:lnTo>
                  <a:lnTo>
                    <a:pt x="45" y="416"/>
                  </a:lnTo>
                  <a:lnTo>
                    <a:pt x="27" y="389"/>
                  </a:lnTo>
                  <a:lnTo>
                    <a:pt x="12" y="358"/>
                  </a:lnTo>
                  <a:lnTo>
                    <a:pt x="3" y="325"/>
                  </a:lnTo>
                  <a:lnTo>
                    <a:pt x="0" y="290"/>
                  </a:lnTo>
                  <a:lnTo>
                    <a:pt x="3" y="255"/>
                  </a:lnTo>
                  <a:lnTo>
                    <a:pt x="12" y="222"/>
                  </a:lnTo>
                  <a:lnTo>
                    <a:pt x="27" y="191"/>
                  </a:lnTo>
                  <a:lnTo>
                    <a:pt x="45" y="164"/>
                  </a:lnTo>
                  <a:lnTo>
                    <a:pt x="68" y="140"/>
                  </a:lnTo>
                  <a:lnTo>
                    <a:pt x="95" y="120"/>
                  </a:lnTo>
                  <a:lnTo>
                    <a:pt x="125" y="104"/>
                  </a:lnTo>
                  <a:lnTo>
                    <a:pt x="157" y="94"/>
                  </a:lnTo>
                  <a:lnTo>
                    <a:pt x="1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6906567" y="2542852"/>
            <a:ext cx="590550" cy="590550"/>
            <a:chOff x="6259513" y="2670175"/>
            <a:chExt cx="590550" cy="590550"/>
          </a:xfrm>
          <a:solidFill>
            <a:schemeClr val="tx1">
              <a:lumMod val="75000"/>
              <a:lumOff val="25000"/>
            </a:schemeClr>
          </a:solidFill>
        </p:grpSpPr>
        <p:sp>
          <p:nvSpPr>
            <p:cNvPr id="45" name="Freeform 393"/>
            <p:cNvSpPr>
              <a:spLocks noEditPoints="1"/>
            </p:cNvSpPr>
            <p:nvPr/>
          </p:nvSpPr>
          <p:spPr bwMode="auto">
            <a:xfrm>
              <a:off x="6259513" y="2670175"/>
              <a:ext cx="590550" cy="590550"/>
            </a:xfrm>
            <a:custGeom>
              <a:avLst/>
              <a:gdLst>
                <a:gd name="T0" fmla="*/ 142 w 3345"/>
                <a:gd name="T1" fmla="*/ 790 h 3346"/>
                <a:gd name="T2" fmla="*/ 142 w 3345"/>
                <a:gd name="T3" fmla="*/ 3203 h 3346"/>
                <a:gd name="T4" fmla="*/ 3204 w 3345"/>
                <a:gd name="T5" fmla="*/ 3203 h 3346"/>
                <a:gd name="T6" fmla="*/ 3204 w 3345"/>
                <a:gd name="T7" fmla="*/ 790 h 3346"/>
                <a:gd name="T8" fmla="*/ 142 w 3345"/>
                <a:gd name="T9" fmla="*/ 790 h 3346"/>
                <a:gd name="T10" fmla="*/ 142 w 3345"/>
                <a:gd name="T11" fmla="*/ 142 h 3346"/>
                <a:gd name="T12" fmla="*/ 142 w 3345"/>
                <a:gd name="T13" fmla="*/ 648 h 3346"/>
                <a:gd name="T14" fmla="*/ 3204 w 3345"/>
                <a:gd name="T15" fmla="*/ 648 h 3346"/>
                <a:gd name="T16" fmla="*/ 3204 w 3345"/>
                <a:gd name="T17" fmla="*/ 142 h 3346"/>
                <a:gd name="T18" fmla="*/ 142 w 3345"/>
                <a:gd name="T19" fmla="*/ 142 h 3346"/>
                <a:gd name="T20" fmla="*/ 0 w 3345"/>
                <a:gd name="T21" fmla="*/ 0 h 3346"/>
                <a:gd name="T22" fmla="*/ 3345 w 3345"/>
                <a:gd name="T23" fmla="*/ 0 h 3346"/>
                <a:gd name="T24" fmla="*/ 3345 w 3345"/>
                <a:gd name="T25" fmla="*/ 3346 h 3346"/>
                <a:gd name="T26" fmla="*/ 0 w 3345"/>
                <a:gd name="T27" fmla="*/ 3346 h 3346"/>
                <a:gd name="T28" fmla="*/ 0 w 3345"/>
                <a:gd name="T29" fmla="*/ 0 h 3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45" h="3346">
                  <a:moveTo>
                    <a:pt x="142" y="790"/>
                  </a:moveTo>
                  <a:lnTo>
                    <a:pt x="142" y="3203"/>
                  </a:lnTo>
                  <a:lnTo>
                    <a:pt x="3204" y="3203"/>
                  </a:lnTo>
                  <a:lnTo>
                    <a:pt x="3204" y="790"/>
                  </a:lnTo>
                  <a:lnTo>
                    <a:pt x="142" y="790"/>
                  </a:lnTo>
                  <a:close/>
                  <a:moveTo>
                    <a:pt x="142" y="142"/>
                  </a:moveTo>
                  <a:lnTo>
                    <a:pt x="142" y="648"/>
                  </a:lnTo>
                  <a:lnTo>
                    <a:pt x="3204" y="648"/>
                  </a:lnTo>
                  <a:lnTo>
                    <a:pt x="3204" y="142"/>
                  </a:lnTo>
                  <a:lnTo>
                    <a:pt x="142" y="142"/>
                  </a:lnTo>
                  <a:close/>
                  <a:moveTo>
                    <a:pt x="0" y="0"/>
                  </a:moveTo>
                  <a:lnTo>
                    <a:pt x="3345" y="0"/>
                  </a:lnTo>
                  <a:lnTo>
                    <a:pt x="3345" y="3346"/>
                  </a:lnTo>
                  <a:lnTo>
                    <a:pt x="0" y="33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94"/>
            <p:cNvSpPr>
              <a:spLocks noChangeArrowheads="1"/>
            </p:cNvSpPr>
            <p:nvPr/>
          </p:nvSpPr>
          <p:spPr bwMode="auto">
            <a:xfrm>
              <a:off x="6740526" y="2727325"/>
              <a:ext cx="26988"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95"/>
            <p:cNvSpPr>
              <a:spLocks noChangeArrowheads="1"/>
            </p:cNvSpPr>
            <p:nvPr/>
          </p:nvSpPr>
          <p:spPr bwMode="auto">
            <a:xfrm>
              <a:off x="6670676" y="2727325"/>
              <a:ext cx="28575"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396"/>
            <p:cNvSpPr>
              <a:spLocks noChangeArrowheads="1"/>
            </p:cNvSpPr>
            <p:nvPr/>
          </p:nvSpPr>
          <p:spPr bwMode="auto">
            <a:xfrm>
              <a:off x="6602413" y="2727325"/>
              <a:ext cx="26988"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97"/>
            <p:cNvSpPr>
              <a:spLocks noEditPoints="1"/>
            </p:cNvSpPr>
            <p:nvPr/>
          </p:nvSpPr>
          <p:spPr bwMode="auto">
            <a:xfrm>
              <a:off x="6386513" y="2921000"/>
              <a:ext cx="334963" cy="204788"/>
            </a:xfrm>
            <a:custGeom>
              <a:avLst/>
              <a:gdLst>
                <a:gd name="T0" fmla="*/ 876 w 1901"/>
                <a:gd name="T1" fmla="*/ 139 h 1154"/>
                <a:gd name="T2" fmla="*/ 731 w 1901"/>
                <a:gd name="T3" fmla="*/ 162 h 1154"/>
                <a:gd name="T4" fmla="*/ 593 w 1901"/>
                <a:gd name="T5" fmla="*/ 208 h 1154"/>
                <a:gd name="T6" fmla="*/ 465 w 1901"/>
                <a:gd name="T7" fmla="*/ 273 h 1154"/>
                <a:gd name="T8" fmla="*/ 347 w 1901"/>
                <a:gd name="T9" fmla="*/ 355 h 1154"/>
                <a:gd name="T10" fmla="*/ 243 w 1901"/>
                <a:gd name="T11" fmla="*/ 455 h 1154"/>
                <a:gd name="T12" fmla="*/ 153 w 1901"/>
                <a:gd name="T13" fmla="*/ 570 h 1154"/>
                <a:gd name="T14" fmla="*/ 234 w 1901"/>
                <a:gd name="T15" fmla="*/ 680 h 1154"/>
                <a:gd name="T16" fmla="*/ 329 w 1901"/>
                <a:gd name="T17" fmla="*/ 774 h 1154"/>
                <a:gd name="T18" fmla="*/ 436 w 1901"/>
                <a:gd name="T19" fmla="*/ 855 h 1154"/>
                <a:gd name="T20" fmla="*/ 554 w 1901"/>
                <a:gd name="T21" fmla="*/ 919 h 1154"/>
                <a:gd name="T22" fmla="*/ 679 w 1901"/>
                <a:gd name="T23" fmla="*/ 966 h 1154"/>
                <a:gd name="T24" fmla="*/ 812 w 1901"/>
                <a:gd name="T25" fmla="*/ 994 h 1154"/>
                <a:gd name="T26" fmla="*/ 950 w 1901"/>
                <a:gd name="T27" fmla="*/ 1004 h 1154"/>
                <a:gd name="T28" fmla="*/ 1099 w 1901"/>
                <a:gd name="T29" fmla="*/ 993 h 1154"/>
                <a:gd name="T30" fmla="*/ 1240 w 1901"/>
                <a:gd name="T31" fmla="*/ 960 h 1154"/>
                <a:gd name="T32" fmla="*/ 1374 w 1901"/>
                <a:gd name="T33" fmla="*/ 906 h 1154"/>
                <a:gd name="T34" fmla="*/ 1497 w 1901"/>
                <a:gd name="T35" fmla="*/ 831 h 1154"/>
                <a:gd name="T36" fmla="*/ 1608 w 1901"/>
                <a:gd name="T37" fmla="*/ 740 h 1154"/>
                <a:gd name="T38" fmla="*/ 1705 w 1901"/>
                <a:gd name="T39" fmla="*/ 631 h 1154"/>
                <a:gd name="T40" fmla="*/ 1709 w 1901"/>
                <a:gd name="T41" fmla="*/ 514 h 1154"/>
                <a:gd name="T42" fmla="*/ 1622 w 1901"/>
                <a:gd name="T43" fmla="*/ 411 h 1154"/>
                <a:gd name="T44" fmla="*/ 1520 w 1901"/>
                <a:gd name="T45" fmla="*/ 324 h 1154"/>
                <a:gd name="T46" fmla="*/ 1408 w 1901"/>
                <a:gd name="T47" fmla="*/ 251 h 1154"/>
                <a:gd name="T48" fmla="*/ 1286 w 1901"/>
                <a:gd name="T49" fmla="*/ 196 h 1154"/>
                <a:gd name="T50" fmla="*/ 1157 w 1901"/>
                <a:gd name="T51" fmla="*/ 158 h 1154"/>
                <a:gd name="T52" fmla="*/ 1021 w 1901"/>
                <a:gd name="T53" fmla="*/ 139 h 1154"/>
                <a:gd name="T54" fmla="*/ 950 w 1901"/>
                <a:gd name="T55" fmla="*/ 0 h 1154"/>
                <a:gd name="T56" fmla="*/ 1103 w 1901"/>
                <a:gd name="T57" fmla="*/ 10 h 1154"/>
                <a:gd name="T58" fmla="*/ 1251 w 1901"/>
                <a:gd name="T59" fmla="*/ 43 h 1154"/>
                <a:gd name="T60" fmla="*/ 1392 w 1901"/>
                <a:gd name="T61" fmla="*/ 94 h 1154"/>
                <a:gd name="T62" fmla="*/ 1525 w 1901"/>
                <a:gd name="T63" fmla="*/ 164 h 1154"/>
                <a:gd name="T64" fmla="*/ 1647 w 1901"/>
                <a:gd name="T65" fmla="*/ 251 h 1154"/>
                <a:gd name="T66" fmla="*/ 1756 w 1901"/>
                <a:gd name="T67" fmla="*/ 356 h 1154"/>
                <a:gd name="T68" fmla="*/ 1850 w 1901"/>
                <a:gd name="T69" fmla="*/ 476 h 1154"/>
                <a:gd name="T70" fmla="*/ 1898 w 1901"/>
                <a:gd name="T71" fmla="*/ 555 h 1154"/>
                <a:gd name="T72" fmla="*/ 1901 w 1901"/>
                <a:gd name="T73" fmla="*/ 584 h 1154"/>
                <a:gd name="T74" fmla="*/ 1890 w 1901"/>
                <a:gd name="T75" fmla="*/ 613 h 1154"/>
                <a:gd name="T76" fmla="*/ 1805 w 1901"/>
                <a:gd name="T77" fmla="*/ 740 h 1154"/>
                <a:gd name="T78" fmla="*/ 1703 w 1901"/>
                <a:gd name="T79" fmla="*/ 852 h 1154"/>
                <a:gd name="T80" fmla="*/ 1587 w 1901"/>
                <a:gd name="T81" fmla="*/ 947 h 1154"/>
                <a:gd name="T82" fmla="*/ 1460 w 1901"/>
                <a:gd name="T83" fmla="*/ 1027 h 1154"/>
                <a:gd name="T84" fmla="*/ 1323 w 1901"/>
                <a:gd name="T85" fmla="*/ 1088 h 1154"/>
                <a:gd name="T86" fmla="*/ 1177 w 1901"/>
                <a:gd name="T87" fmla="*/ 1129 h 1154"/>
                <a:gd name="T88" fmla="*/ 1028 w 1901"/>
                <a:gd name="T89" fmla="*/ 1151 h 1154"/>
                <a:gd name="T90" fmla="*/ 874 w 1901"/>
                <a:gd name="T91" fmla="*/ 1151 h 1154"/>
                <a:gd name="T92" fmla="*/ 724 w 1901"/>
                <a:gd name="T93" fmla="*/ 1129 h 1154"/>
                <a:gd name="T94" fmla="*/ 579 w 1901"/>
                <a:gd name="T95" fmla="*/ 1088 h 1154"/>
                <a:gd name="T96" fmla="*/ 442 w 1901"/>
                <a:gd name="T97" fmla="*/ 1027 h 1154"/>
                <a:gd name="T98" fmla="*/ 315 w 1901"/>
                <a:gd name="T99" fmla="*/ 948 h 1154"/>
                <a:gd name="T100" fmla="*/ 199 w 1901"/>
                <a:gd name="T101" fmla="*/ 852 h 1154"/>
                <a:gd name="T102" fmla="*/ 97 w 1901"/>
                <a:gd name="T103" fmla="*/ 740 h 1154"/>
                <a:gd name="T104" fmla="*/ 11 w 1901"/>
                <a:gd name="T105" fmla="*/ 613 h 1154"/>
                <a:gd name="T106" fmla="*/ 0 w 1901"/>
                <a:gd name="T107" fmla="*/ 584 h 1154"/>
                <a:gd name="T108" fmla="*/ 4 w 1901"/>
                <a:gd name="T109" fmla="*/ 555 h 1154"/>
                <a:gd name="T110" fmla="*/ 52 w 1901"/>
                <a:gd name="T111" fmla="*/ 476 h 1154"/>
                <a:gd name="T112" fmla="*/ 146 w 1901"/>
                <a:gd name="T113" fmla="*/ 356 h 1154"/>
                <a:gd name="T114" fmla="*/ 255 w 1901"/>
                <a:gd name="T115" fmla="*/ 251 h 1154"/>
                <a:gd name="T116" fmla="*/ 377 w 1901"/>
                <a:gd name="T117" fmla="*/ 164 h 1154"/>
                <a:gd name="T118" fmla="*/ 509 w 1901"/>
                <a:gd name="T119" fmla="*/ 94 h 1154"/>
                <a:gd name="T120" fmla="*/ 650 w 1901"/>
                <a:gd name="T121" fmla="*/ 43 h 1154"/>
                <a:gd name="T122" fmla="*/ 799 w 1901"/>
                <a:gd name="T123" fmla="*/ 10 h 1154"/>
                <a:gd name="T124" fmla="*/ 950 w 1901"/>
                <a:gd name="T125" fmla="*/ 0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1" h="1154">
                  <a:moveTo>
                    <a:pt x="950" y="136"/>
                  </a:moveTo>
                  <a:lnTo>
                    <a:pt x="876" y="139"/>
                  </a:lnTo>
                  <a:lnTo>
                    <a:pt x="802" y="148"/>
                  </a:lnTo>
                  <a:lnTo>
                    <a:pt x="731" y="162"/>
                  </a:lnTo>
                  <a:lnTo>
                    <a:pt x="661" y="182"/>
                  </a:lnTo>
                  <a:lnTo>
                    <a:pt x="593" y="208"/>
                  </a:lnTo>
                  <a:lnTo>
                    <a:pt x="527" y="237"/>
                  </a:lnTo>
                  <a:lnTo>
                    <a:pt x="465" y="273"/>
                  </a:lnTo>
                  <a:lnTo>
                    <a:pt x="405" y="312"/>
                  </a:lnTo>
                  <a:lnTo>
                    <a:pt x="347" y="355"/>
                  </a:lnTo>
                  <a:lnTo>
                    <a:pt x="293" y="403"/>
                  </a:lnTo>
                  <a:lnTo>
                    <a:pt x="243" y="455"/>
                  </a:lnTo>
                  <a:lnTo>
                    <a:pt x="197" y="511"/>
                  </a:lnTo>
                  <a:lnTo>
                    <a:pt x="153" y="570"/>
                  </a:lnTo>
                  <a:lnTo>
                    <a:pt x="192" y="626"/>
                  </a:lnTo>
                  <a:lnTo>
                    <a:pt x="234" y="680"/>
                  </a:lnTo>
                  <a:lnTo>
                    <a:pt x="280" y="729"/>
                  </a:lnTo>
                  <a:lnTo>
                    <a:pt x="329" y="774"/>
                  </a:lnTo>
                  <a:lnTo>
                    <a:pt x="381" y="816"/>
                  </a:lnTo>
                  <a:lnTo>
                    <a:pt x="436" y="855"/>
                  </a:lnTo>
                  <a:lnTo>
                    <a:pt x="494" y="888"/>
                  </a:lnTo>
                  <a:lnTo>
                    <a:pt x="554" y="919"/>
                  </a:lnTo>
                  <a:lnTo>
                    <a:pt x="616" y="944"/>
                  </a:lnTo>
                  <a:lnTo>
                    <a:pt x="679" y="966"/>
                  </a:lnTo>
                  <a:lnTo>
                    <a:pt x="745" y="982"/>
                  </a:lnTo>
                  <a:lnTo>
                    <a:pt x="812" y="994"/>
                  </a:lnTo>
                  <a:lnTo>
                    <a:pt x="881" y="1001"/>
                  </a:lnTo>
                  <a:lnTo>
                    <a:pt x="950" y="1004"/>
                  </a:lnTo>
                  <a:lnTo>
                    <a:pt x="1026" y="1001"/>
                  </a:lnTo>
                  <a:lnTo>
                    <a:pt x="1099" y="993"/>
                  </a:lnTo>
                  <a:lnTo>
                    <a:pt x="1171" y="979"/>
                  </a:lnTo>
                  <a:lnTo>
                    <a:pt x="1240" y="960"/>
                  </a:lnTo>
                  <a:lnTo>
                    <a:pt x="1309" y="935"/>
                  </a:lnTo>
                  <a:lnTo>
                    <a:pt x="1374" y="906"/>
                  </a:lnTo>
                  <a:lnTo>
                    <a:pt x="1437" y="871"/>
                  </a:lnTo>
                  <a:lnTo>
                    <a:pt x="1497" y="831"/>
                  </a:lnTo>
                  <a:lnTo>
                    <a:pt x="1554" y="788"/>
                  </a:lnTo>
                  <a:lnTo>
                    <a:pt x="1608" y="740"/>
                  </a:lnTo>
                  <a:lnTo>
                    <a:pt x="1659" y="687"/>
                  </a:lnTo>
                  <a:lnTo>
                    <a:pt x="1705" y="631"/>
                  </a:lnTo>
                  <a:lnTo>
                    <a:pt x="1748" y="570"/>
                  </a:lnTo>
                  <a:lnTo>
                    <a:pt x="1709" y="514"/>
                  </a:lnTo>
                  <a:lnTo>
                    <a:pt x="1668" y="461"/>
                  </a:lnTo>
                  <a:lnTo>
                    <a:pt x="1622" y="411"/>
                  </a:lnTo>
                  <a:lnTo>
                    <a:pt x="1573" y="365"/>
                  </a:lnTo>
                  <a:lnTo>
                    <a:pt x="1520" y="324"/>
                  </a:lnTo>
                  <a:lnTo>
                    <a:pt x="1466" y="285"/>
                  </a:lnTo>
                  <a:lnTo>
                    <a:pt x="1408" y="251"/>
                  </a:lnTo>
                  <a:lnTo>
                    <a:pt x="1348" y="222"/>
                  </a:lnTo>
                  <a:lnTo>
                    <a:pt x="1286" y="196"/>
                  </a:lnTo>
                  <a:lnTo>
                    <a:pt x="1222" y="174"/>
                  </a:lnTo>
                  <a:lnTo>
                    <a:pt x="1157" y="158"/>
                  </a:lnTo>
                  <a:lnTo>
                    <a:pt x="1089" y="146"/>
                  </a:lnTo>
                  <a:lnTo>
                    <a:pt x="1021" y="139"/>
                  </a:lnTo>
                  <a:lnTo>
                    <a:pt x="950" y="136"/>
                  </a:lnTo>
                  <a:close/>
                  <a:moveTo>
                    <a:pt x="950" y="0"/>
                  </a:moveTo>
                  <a:lnTo>
                    <a:pt x="1028" y="2"/>
                  </a:lnTo>
                  <a:lnTo>
                    <a:pt x="1103" y="10"/>
                  </a:lnTo>
                  <a:lnTo>
                    <a:pt x="1177" y="24"/>
                  </a:lnTo>
                  <a:lnTo>
                    <a:pt x="1251" y="43"/>
                  </a:lnTo>
                  <a:lnTo>
                    <a:pt x="1323" y="66"/>
                  </a:lnTo>
                  <a:lnTo>
                    <a:pt x="1392" y="94"/>
                  </a:lnTo>
                  <a:lnTo>
                    <a:pt x="1460" y="127"/>
                  </a:lnTo>
                  <a:lnTo>
                    <a:pt x="1525" y="164"/>
                  </a:lnTo>
                  <a:lnTo>
                    <a:pt x="1587" y="206"/>
                  </a:lnTo>
                  <a:lnTo>
                    <a:pt x="1647" y="251"/>
                  </a:lnTo>
                  <a:lnTo>
                    <a:pt x="1703" y="302"/>
                  </a:lnTo>
                  <a:lnTo>
                    <a:pt x="1756" y="356"/>
                  </a:lnTo>
                  <a:lnTo>
                    <a:pt x="1805" y="414"/>
                  </a:lnTo>
                  <a:lnTo>
                    <a:pt x="1850" y="476"/>
                  </a:lnTo>
                  <a:lnTo>
                    <a:pt x="1890" y="541"/>
                  </a:lnTo>
                  <a:lnTo>
                    <a:pt x="1898" y="555"/>
                  </a:lnTo>
                  <a:lnTo>
                    <a:pt x="1901" y="569"/>
                  </a:lnTo>
                  <a:lnTo>
                    <a:pt x="1901" y="584"/>
                  </a:lnTo>
                  <a:lnTo>
                    <a:pt x="1898" y="599"/>
                  </a:lnTo>
                  <a:lnTo>
                    <a:pt x="1890" y="613"/>
                  </a:lnTo>
                  <a:lnTo>
                    <a:pt x="1850" y="678"/>
                  </a:lnTo>
                  <a:lnTo>
                    <a:pt x="1805" y="740"/>
                  </a:lnTo>
                  <a:lnTo>
                    <a:pt x="1756" y="798"/>
                  </a:lnTo>
                  <a:lnTo>
                    <a:pt x="1703" y="852"/>
                  </a:lnTo>
                  <a:lnTo>
                    <a:pt x="1647" y="902"/>
                  </a:lnTo>
                  <a:lnTo>
                    <a:pt x="1587" y="947"/>
                  </a:lnTo>
                  <a:lnTo>
                    <a:pt x="1525" y="989"/>
                  </a:lnTo>
                  <a:lnTo>
                    <a:pt x="1460" y="1027"/>
                  </a:lnTo>
                  <a:lnTo>
                    <a:pt x="1392" y="1059"/>
                  </a:lnTo>
                  <a:lnTo>
                    <a:pt x="1323" y="1088"/>
                  </a:lnTo>
                  <a:lnTo>
                    <a:pt x="1251" y="1111"/>
                  </a:lnTo>
                  <a:lnTo>
                    <a:pt x="1177" y="1129"/>
                  </a:lnTo>
                  <a:lnTo>
                    <a:pt x="1103" y="1143"/>
                  </a:lnTo>
                  <a:lnTo>
                    <a:pt x="1028" y="1151"/>
                  </a:lnTo>
                  <a:lnTo>
                    <a:pt x="950" y="1154"/>
                  </a:lnTo>
                  <a:lnTo>
                    <a:pt x="874" y="1151"/>
                  </a:lnTo>
                  <a:lnTo>
                    <a:pt x="799" y="1143"/>
                  </a:lnTo>
                  <a:lnTo>
                    <a:pt x="724" y="1129"/>
                  </a:lnTo>
                  <a:lnTo>
                    <a:pt x="650" y="1111"/>
                  </a:lnTo>
                  <a:lnTo>
                    <a:pt x="579" y="1088"/>
                  </a:lnTo>
                  <a:lnTo>
                    <a:pt x="509" y="1060"/>
                  </a:lnTo>
                  <a:lnTo>
                    <a:pt x="442" y="1027"/>
                  </a:lnTo>
                  <a:lnTo>
                    <a:pt x="377" y="990"/>
                  </a:lnTo>
                  <a:lnTo>
                    <a:pt x="315" y="948"/>
                  </a:lnTo>
                  <a:lnTo>
                    <a:pt x="255" y="902"/>
                  </a:lnTo>
                  <a:lnTo>
                    <a:pt x="199" y="852"/>
                  </a:lnTo>
                  <a:lnTo>
                    <a:pt x="146" y="798"/>
                  </a:lnTo>
                  <a:lnTo>
                    <a:pt x="97" y="740"/>
                  </a:lnTo>
                  <a:lnTo>
                    <a:pt x="52" y="678"/>
                  </a:lnTo>
                  <a:lnTo>
                    <a:pt x="11" y="613"/>
                  </a:lnTo>
                  <a:lnTo>
                    <a:pt x="4" y="599"/>
                  </a:lnTo>
                  <a:lnTo>
                    <a:pt x="0" y="584"/>
                  </a:lnTo>
                  <a:lnTo>
                    <a:pt x="0" y="569"/>
                  </a:lnTo>
                  <a:lnTo>
                    <a:pt x="4" y="555"/>
                  </a:lnTo>
                  <a:lnTo>
                    <a:pt x="11" y="541"/>
                  </a:lnTo>
                  <a:lnTo>
                    <a:pt x="52" y="476"/>
                  </a:lnTo>
                  <a:lnTo>
                    <a:pt x="97" y="414"/>
                  </a:lnTo>
                  <a:lnTo>
                    <a:pt x="146" y="356"/>
                  </a:lnTo>
                  <a:lnTo>
                    <a:pt x="199" y="302"/>
                  </a:lnTo>
                  <a:lnTo>
                    <a:pt x="255" y="251"/>
                  </a:lnTo>
                  <a:lnTo>
                    <a:pt x="315" y="206"/>
                  </a:lnTo>
                  <a:lnTo>
                    <a:pt x="377" y="164"/>
                  </a:lnTo>
                  <a:lnTo>
                    <a:pt x="442" y="127"/>
                  </a:lnTo>
                  <a:lnTo>
                    <a:pt x="509" y="94"/>
                  </a:lnTo>
                  <a:lnTo>
                    <a:pt x="579" y="66"/>
                  </a:lnTo>
                  <a:lnTo>
                    <a:pt x="650" y="43"/>
                  </a:lnTo>
                  <a:lnTo>
                    <a:pt x="724" y="24"/>
                  </a:lnTo>
                  <a:lnTo>
                    <a:pt x="799" y="10"/>
                  </a:lnTo>
                  <a:lnTo>
                    <a:pt x="874" y="2"/>
                  </a:lnTo>
                  <a:lnTo>
                    <a:pt x="9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98"/>
            <p:cNvSpPr>
              <a:spLocks/>
            </p:cNvSpPr>
            <p:nvPr/>
          </p:nvSpPr>
          <p:spPr bwMode="auto">
            <a:xfrm>
              <a:off x="6500813" y="2968625"/>
              <a:ext cx="107950" cy="107950"/>
            </a:xfrm>
            <a:custGeom>
              <a:avLst/>
              <a:gdLst>
                <a:gd name="T0" fmla="*/ 348 w 612"/>
                <a:gd name="T1" fmla="*/ 3 h 612"/>
                <a:gd name="T2" fmla="*/ 426 w 612"/>
                <a:gd name="T3" fmla="*/ 23 h 612"/>
                <a:gd name="T4" fmla="*/ 494 w 612"/>
                <a:gd name="T5" fmla="*/ 63 h 612"/>
                <a:gd name="T6" fmla="*/ 549 w 612"/>
                <a:gd name="T7" fmla="*/ 118 h 612"/>
                <a:gd name="T8" fmla="*/ 588 w 612"/>
                <a:gd name="T9" fmla="*/ 186 h 612"/>
                <a:gd name="T10" fmla="*/ 610 w 612"/>
                <a:gd name="T11" fmla="*/ 264 h 612"/>
                <a:gd name="T12" fmla="*/ 610 w 612"/>
                <a:gd name="T13" fmla="*/ 348 h 612"/>
                <a:gd name="T14" fmla="*/ 588 w 612"/>
                <a:gd name="T15" fmla="*/ 426 h 612"/>
                <a:gd name="T16" fmla="*/ 549 w 612"/>
                <a:gd name="T17" fmla="*/ 494 h 612"/>
                <a:gd name="T18" fmla="*/ 494 w 612"/>
                <a:gd name="T19" fmla="*/ 549 h 612"/>
                <a:gd name="T20" fmla="*/ 426 w 612"/>
                <a:gd name="T21" fmla="*/ 589 h 612"/>
                <a:gd name="T22" fmla="*/ 348 w 612"/>
                <a:gd name="T23" fmla="*/ 610 h 612"/>
                <a:gd name="T24" fmla="*/ 264 w 612"/>
                <a:gd name="T25" fmla="*/ 610 h 612"/>
                <a:gd name="T26" fmla="*/ 185 w 612"/>
                <a:gd name="T27" fmla="*/ 589 h 612"/>
                <a:gd name="T28" fmla="*/ 118 w 612"/>
                <a:gd name="T29" fmla="*/ 549 h 612"/>
                <a:gd name="T30" fmla="*/ 63 w 612"/>
                <a:gd name="T31" fmla="*/ 494 h 612"/>
                <a:gd name="T32" fmla="*/ 24 w 612"/>
                <a:gd name="T33" fmla="*/ 426 h 612"/>
                <a:gd name="T34" fmla="*/ 2 w 612"/>
                <a:gd name="T35" fmla="*/ 348 h 612"/>
                <a:gd name="T36" fmla="*/ 143 w 612"/>
                <a:gd name="T37" fmla="*/ 305 h 612"/>
                <a:gd name="T38" fmla="*/ 152 w 612"/>
                <a:gd name="T39" fmla="*/ 363 h 612"/>
                <a:gd name="T40" fmla="*/ 180 w 612"/>
                <a:gd name="T41" fmla="*/ 412 h 612"/>
                <a:gd name="T42" fmla="*/ 222 w 612"/>
                <a:gd name="T43" fmla="*/ 447 h 612"/>
                <a:gd name="T44" fmla="*/ 276 w 612"/>
                <a:gd name="T45" fmla="*/ 467 h 612"/>
                <a:gd name="T46" fmla="*/ 336 w 612"/>
                <a:gd name="T47" fmla="*/ 467 h 612"/>
                <a:gd name="T48" fmla="*/ 389 w 612"/>
                <a:gd name="T49" fmla="*/ 447 h 612"/>
                <a:gd name="T50" fmla="*/ 432 w 612"/>
                <a:gd name="T51" fmla="*/ 412 h 612"/>
                <a:gd name="T52" fmla="*/ 459 w 612"/>
                <a:gd name="T53" fmla="*/ 363 h 612"/>
                <a:gd name="T54" fmla="*/ 469 w 612"/>
                <a:gd name="T55" fmla="*/ 305 h 612"/>
                <a:gd name="T56" fmla="*/ 459 w 612"/>
                <a:gd name="T57" fmla="*/ 248 h 612"/>
                <a:gd name="T58" fmla="*/ 432 w 612"/>
                <a:gd name="T59" fmla="*/ 199 h 612"/>
                <a:gd name="T60" fmla="*/ 389 w 612"/>
                <a:gd name="T61" fmla="*/ 163 h 612"/>
                <a:gd name="T62" fmla="*/ 336 w 612"/>
                <a:gd name="T63" fmla="*/ 144 h 612"/>
                <a:gd name="T64" fmla="*/ 305 w 612"/>
                <a:gd name="T65"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2" h="612">
                  <a:moveTo>
                    <a:pt x="305" y="0"/>
                  </a:moveTo>
                  <a:lnTo>
                    <a:pt x="348" y="3"/>
                  </a:lnTo>
                  <a:lnTo>
                    <a:pt x="388" y="11"/>
                  </a:lnTo>
                  <a:lnTo>
                    <a:pt x="426" y="23"/>
                  </a:lnTo>
                  <a:lnTo>
                    <a:pt x="461" y="41"/>
                  </a:lnTo>
                  <a:lnTo>
                    <a:pt x="494" y="63"/>
                  </a:lnTo>
                  <a:lnTo>
                    <a:pt x="523" y="88"/>
                  </a:lnTo>
                  <a:lnTo>
                    <a:pt x="549" y="118"/>
                  </a:lnTo>
                  <a:lnTo>
                    <a:pt x="571" y="150"/>
                  </a:lnTo>
                  <a:lnTo>
                    <a:pt x="588" y="186"/>
                  </a:lnTo>
                  <a:lnTo>
                    <a:pt x="601" y="223"/>
                  </a:lnTo>
                  <a:lnTo>
                    <a:pt x="610" y="264"/>
                  </a:lnTo>
                  <a:lnTo>
                    <a:pt x="612" y="306"/>
                  </a:lnTo>
                  <a:lnTo>
                    <a:pt x="610" y="348"/>
                  </a:lnTo>
                  <a:lnTo>
                    <a:pt x="601" y="388"/>
                  </a:lnTo>
                  <a:lnTo>
                    <a:pt x="588" y="426"/>
                  </a:lnTo>
                  <a:lnTo>
                    <a:pt x="571" y="462"/>
                  </a:lnTo>
                  <a:lnTo>
                    <a:pt x="549" y="494"/>
                  </a:lnTo>
                  <a:lnTo>
                    <a:pt x="523" y="524"/>
                  </a:lnTo>
                  <a:lnTo>
                    <a:pt x="494" y="549"/>
                  </a:lnTo>
                  <a:lnTo>
                    <a:pt x="461" y="571"/>
                  </a:lnTo>
                  <a:lnTo>
                    <a:pt x="426" y="589"/>
                  </a:lnTo>
                  <a:lnTo>
                    <a:pt x="388" y="602"/>
                  </a:lnTo>
                  <a:lnTo>
                    <a:pt x="348" y="610"/>
                  </a:lnTo>
                  <a:lnTo>
                    <a:pt x="305" y="612"/>
                  </a:lnTo>
                  <a:lnTo>
                    <a:pt x="264" y="610"/>
                  </a:lnTo>
                  <a:lnTo>
                    <a:pt x="224" y="602"/>
                  </a:lnTo>
                  <a:lnTo>
                    <a:pt x="185" y="589"/>
                  </a:lnTo>
                  <a:lnTo>
                    <a:pt x="151" y="571"/>
                  </a:lnTo>
                  <a:lnTo>
                    <a:pt x="118" y="549"/>
                  </a:lnTo>
                  <a:lnTo>
                    <a:pt x="89" y="524"/>
                  </a:lnTo>
                  <a:lnTo>
                    <a:pt x="63" y="494"/>
                  </a:lnTo>
                  <a:lnTo>
                    <a:pt x="41" y="462"/>
                  </a:lnTo>
                  <a:lnTo>
                    <a:pt x="24" y="426"/>
                  </a:lnTo>
                  <a:lnTo>
                    <a:pt x="10" y="387"/>
                  </a:lnTo>
                  <a:lnTo>
                    <a:pt x="2" y="348"/>
                  </a:lnTo>
                  <a:lnTo>
                    <a:pt x="0" y="305"/>
                  </a:lnTo>
                  <a:lnTo>
                    <a:pt x="143" y="305"/>
                  </a:lnTo>
                  <a:lnTo>
                    <a:pt x="145" y="335"/>
                  </a:lnTo>
                  <a:lnTo>
                    <a:pt x="152" y="363"/>
                  </a:lnTo>
                  <a:lnTo>
                    <a:pt x="164" y="388"/>
                  </a:lnTo>
                  <a:lnTo>
                    <a:pt x="180" y="412"/>
                  </a:lnTo>
                  <a:lnTo>
                    <a:pt x="200" y="431"/>
                  </a:lnTo>
                  <a:lnTo>
                    <a:pt x="222" y="447"/>
                  </a:lnTo>
                  <a:lnTo>
                    <a:pt x="248" y="458"/>
                  </a:lnTo>
                  <a:lnTo>
                    <a:pt x="276" y="467"/>
                  </a:lnTo>
                  <a:lnTo>
                    <a:pt x="305" y="469"/>
                  </a:lnTo>
                  <a:lnTo>
                    <a:pt x="336" y="467"/>
                  </a:lnTo>
                  <a:lnTo>
                    <a:pt x="363" y="458"/>
                  </a:lnTo>
                  <a:lnTo>
                    <a:pt x="389" y="447"/>
                  </a:lnTo>
                  <a:lnTo>
                    <a:pt x="412" y="431"/>
                  </a:lnTo>
                  <a:lnTo>
                    <a:pt x="432" y="412"/>
                  </a:lnTo>
                  <a:lnTo>
                    <a:pt x="447" y="388"/>
                  </a:lnTo>
                  <a:lnTo>
                    <a:pt x="459" y="363"/>
                  </a:lnTo>
                  <a:lnTo>
                    <a:pt x="466" y="335"/>
                  </a:lnTo>
                  <a:lnTo>
                    <a:pt x="469" y="305"/>
                  </a:lnTo>
                  <a:lnTo>
                    <a:pt x="466" y="275"/>
                  </a:lnTo>
                  <a:lnTo>
                    <a:pt x="459" y="248"/>
                  </a:lnTo>
                  <a:lnTo>
                    <a:pt x="448" y="222"/>
                  </a:lnTo>
                  <a:lnTo>
                    <a:pt x="432" y="199"/>
                  </a:lnTo>
                  <a:lnTo>
                    <a:pt x="412" y="180"/>
                  </a:lnTo>
                  <a:lnTo>
                    <a:pt x="389" y="163"/>
                  </a:lnTo>
                  <a:lnTo>
                    <a:pt x="363" y="152"/>
                  </a:lnTo>
                  <a:lnTo>
                    <a:pt x="336" y="144"/>
                  </a:lnTo>
                  <a:lnTo>
                    <a:pt x="305" y="142"/>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 name="Group 58"/>
          <p:cNvGrpSpPr/>
          <p:nvPr/>
        </p:nvGrpSpPr>
        <p:grpSpPr>
          <a:xfrm>
            <a:off x="6906567" y="4770979"/>
            <a:ext cx="590550" cy="592137"/>
            <a:chOff x="9983788" y="1898650"/>
            <a:chExt cx="590550" cy="592137"/>
          </a:xfrm>
          <a:solidFill>
            <a:schemeClr val="tx1">
              <a:lumMod val="75000"/>
              <a:lumOff val="25000"/>
            </a:schemeClr>
          </a:solidFill>
        </p:grpSpPr>
        <p:sp>
          <p:nvSpPr>
            <p:cNvPr id="60" name="Rectangle 542"/>
            <p:cNvSpPr>
              <a:spLocks noChangeArrowheads="1"/>
            </p:cNvSpPr>
            <p:nvPr/>
          </p:nvSpPr>
          <p:spPr bwMode="auto">
            <a:xfrm>
              <a:off x="10425113" y="1951038"/>
              <a:ext cx="25400" cy="238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543"/>
            <p:cNvSpPr>
              <a:spLocks noChangeArrowheads="1"/>
            </p:cNvSpPr>
            <p:nvPr/>
          </p:nvSpPr>
          <p:spPr bwMode="auto">
            <a:xfrm>
              <a:off x="10361613" y="1951038"/>
              <a:ext cx="25400" cy="238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44"/>
            <p:cNvSpPr>
              <a:spLocks noChangeArrowheads="1"/>
            </p:cNvSpPr>
            <p:nvPr/>
          </p:nvSpPr>
          <p:spPr bwMode="auto">
            <a:xfrm>
              <a:off x="10298113" y="1951038"/>
              <a:ext cx="25400" cy="238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45"/>
            <p:cNvSpPr>
              <a:spLocks/>
            </p:cNvSpPr>
            <p:nvPr/>
          </p:nvSpPr>
          <p:spPr bwMode="auto">
            <a:xfrm>
              <a:off x="10133013" y="2090738"/>
              <a:ext cx="85725" cy="90487"/>
            </a:xfrm>
            <a:custGeom>
              <a:avLst/>
              <a:gdLst>
                <a:gd name="T0" fmla="*/ 493 w 493"/>
                <a:gd name="T1" fmla="*/ 0 h 515"/>
                <a:gd name="T2" fmla="*/ 493 w 493"/>
                <a:gd name="T3" fmla="*/ 92 h 515"/>
                <a:gd name="T4" fmla="*/ 100 w 493"/>
                <a:gd name="T5" fmla="*/ 257 h 515"/>
                <a:gd name="T6" fmla="*/ 493 w 493"/>
                <a:gd name="T7" fmla="*/ 422 h 515"/>
                <a:gd name="T8" fmla="*/ 493 w 493"/>
                <a:gd name="T9" fmla="*/ 515 h 515"/>
                <a:gd name="T10" fmla="*/ 0 w 493"/>
                <a:gd name="T11" fmla="*/ 293 h 515"/>
                <a:gd name="T12" fmla="*/ 0 w 493"/>
                <a:gd name="T13" fmla="*/ 207 h 515"/>
                <a:gd name="T14" fmla="*/ 493 w 493"/>
                <a:gd name="T15" fmla="*/ 0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3" h="515">
                  <a:moveTo>
                    <a:pt x="493" y="0"/>
                  </a:moveTo>
                  <a:lnTo>
                    <a:pt x="493" y="92"/>
                  </a:lnTo>
                  <a:lnTo>
                    <a:pt x="100" y="257"/>
                  </a:lnTo>
                  <a:lnTo>
                    <a:pt x="493" y="422"/>
                  </a:lnTo>
                  <a:lnTo>
                    <a:pt x="493" y="515"/>
                  </a:lnTo>
                  <a:lnTo>
                    <a:pt x="0" y="293"/>
                  </a:lnTo>
                  <a:lnTo>
                    <a:pt x="0" y="207"/>
                  </a:lnTo>
                  <a:lnTo>
                    <a:pt x="4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46"/>
            <p:cNvSpPr>
              <a:spLocks/>
            </p:cNvSpPr>
            <p:nvPr/>
          </p:nvSpPr>
          <p:spPr bwMode="auto">
            <a:xfrm>
              <a:off x="10229851" y="2065338"/>
              <a:ext cx="49213" cy="134937"/>
            </a:xfrm>
            <a:custGeom>
              <a:avLst/>
              <a:gdLst>
                <a:gd name="T0" fmla="*/ 214 w 285"/>
                <a:gd name="T1" fmla="*/ 0 h 771"/>
                <a:gd name="T2" fmla="*/ 285 w 285"/>
                <a:gd name="T3" fmla="*/ 0 h 771"/>
                <a:gd name="T4" fmla="*/ 71 w 285"/>
                <a:gd name="T5" fmla="*/ 771 h 771"/>
                <a:gd name="T6" fmla="*/ 0 w 285"/>
                <a:gd name="T7" fmla="*/ 771 h 771"/>
                <a:gd name="T8" fmla="*/ 214 w 285"/>
                <a:gd name="T9" fmla="*/ 0 h 771"/>
              </a:gdLst>
              <a:ahLst/>
              <a:cxnLst>
                <a:cxn ang="0">
                  <a:pos x="T0" y="T1"/>
                </a:cxn>
                <a:cxn ang="0">
                  <a:pos x="T2" y="T3"/>
                </a:cxn>
                <a:cxn ang="0">
                  <a:pos x="T4" y="T5"/>
                </a:cxn>
                <a:cxn ang="0">
                  <a:pos x="T6" y="T7"/>
                </a:cxn>
                <a:cxn ang="0">
                  <a:pos x="T8" y="T9"/>
                </a:cxn>
              </a:cxnLst>
              <a:rect l="0" t="0" r="r" b="b"/>
              <a:pathLst>
                <a:path w="285" h="771">
                  <a:moveTo>
                    <a:pt x="214" y="0"/>
                  </a:moveTo>
                  <a:lnTo>
                    <a:pt x="285" y="0"/>
                  </a:lnTo>
                  <a:lnTo>
                    <a:pt x="71" y="771"/>
                  </a:lnTo>
                  <a:lnTo>
                    <a:pt x="0" y="771"/>
                  </a:lnTo>
                  <a:lnTo>
                    <a:pt x="2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47"/>
            <p:cNvSpPr>
              <a:spLocks/>
            </p:cNvSpPr>
            <p:nvPr/>
          </p:nvSpPr>
          <p:spPr bwMode="auto">
            <a:xfrm>
              <a:off x="10290176" y="2089150"/>
              <a:ext cx="87313" cy="90487"/>
            </a:xfrm>
            <a:custGeom>
              <a:avLst/>
              <a:gdLst>
                <a:gd name="T0" fmla="*/ 0 w 493"/>
                <a:gd name="T1" fmla="*/ 0 h 516"/>
                <a:gd name="T2" fmla="*/ 493 w 493"/>
                <a:gd name="T3" fmla="*/ 208 h 516"/>
                <a:gd name="T4" fmla="*/ 493 w 493"/>
                <a:gd name="T5" fmla="*/ 301 h 516"/>
                <a:gd name="T6" fmla="*/ 0 w 493"/>
                <a:gd name="T7" fmla="*/ 516 h 516"/>
                <a:gd name="T8" fmla="*/ 0 w 493"/>
                <a:gd name="T9" fmla="*/ 423 h 516"/>
                <a:gd name="T10" fmla="*/ 394 w 493"/>
                <a:gd name="T11" fmla="*/ 258 h 516"/>
                <a:gd name="T12" fmla="*/ 0 w 493"/>
                <a:gd name="T13" fmla="*/ 93 h 516"/>
                <a:gd name="T14" fmla="*/ 0 w 493"/>
                <a:gd name="T15" fmla="*/ 0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3" h="516">
                  <a:moveTo>
                    <a:pt x="0" y="0"/>
                  </a:moveTo>
                  <a:lnTo>
                    <a:pt x="493" y="208"/>
                  </a:lnTo>
                  <a:lnTo>
                    <a:pt x="493" y="301"/>
                  </a:lnTo>
                  <a:lnTo>
                    <a:pt x="0" y="516"/>
                  </a:lnTo>
                  <a:lnTo>
                    <a:pt x="0" y="423"/>
                  </a:lnTo>
                  <a:lnTo>
                    <a:pt x="394" y="258"/>
                  </a:lnTo>
                  <a:lnTo>
                    <a:pt x="0" y="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48"/>
            <p:cNvSpPr>
              <a:spLocks noEditPoints="1"/>
            </p:cNvSpPr>
            <p:nvPr/>
          </p:nvSpPr>
          <p:spPr bwMode="auto">
            <a:xfrm>
              <a:off x="10355263" y="2270125"/>
              <a:ext cx="138113" cy="139700"/>
            </a:xfrm>
            <a:custGeom>
              <a:avLst/>
              <a:gdLst>
                <a:gd name="T0" fmla="*/ 352 w 785"/>
                <a:gd name="T1" fmla="*/ 146 h 786"/>
                <a:gd name="T2" fmla="*/ 278 w 785"/>
                <a:gd name="T3" fmla="*/ 171 h 786"/>
                <a:gd name="T4" fmla="*/ 216 w 785"/>
                <a:gd name="T5" fmla="*/ 217 h 786"/>
                <a:gd name="T6" fmla="*/ 170 w 785"/>
                <a:gd name="T7" fmla="*/ 278 h 786"/>
                <a:gd name="T8" fmla="*/ 146 w 785"/>
                <a:gd name="T9" fmla="*/ 353 h 786"/>
                <a:gd name="T10" fmla="*/ 146 w 785"/>
                <a:gd name="T11" fmla="*/ 433 h 786"/>
                <a:gd name="T12" fmla="*/ 170 w 785"/>
                <a:gd name="T13" fmla="*/ 506 h 786"/>
                <a:gd name="T14" fmla="*/ 216 w 785"/>
                <a:gd name="T15" fmla="*/ 569 h 786"/>
                <a:gd name="T16" fmla="*/ 278 w 785"/>
                <a:gd name="T17" fmla="*/ 615 h 786"/>
                <a:gd name="T18" fmla="*/ 352 w 785"/>
                <a:gd name="T19" fmla="*/ 639 h 786"/>
                <a:gd name="T20" fmla="*/ 428 w 785"/>
                <a:gd name="T21" fmla="*/ 640 h 786"/>
                <a:gd name="T22" fmla="*/ 497 w 785"/>
                <a:gd name="T23" fmla="*/ 619 h 786"/>
                <a:gd name="T24" fmla="*/ 556 w 785"/>
                <a:gd name="T25" fmla="*/ 581 h 786"/>
                <a:gd name="T26" fmla="*/ 602 w 785"/>
                <a:gd name="T27" fmla="*/ 528 h 786"/>
                <a:gd name="T28" fmla="*/ 632 w 785"/>
                <a:gd name="T29" fmla="*/ 464 h 786"/>
                <a:gd name="T30" fmla="*/ 642 w 785"/>
                <a:gd name="T31" fmla="*/ 393 h 786"/>
                <a:gd name="T32" fmla="*/ 630 w 785"/>
                <a:gd name="T33" fmla="*/ 314 h 786"/>
                <a:gd name="T34" fmla="*/ 594 w 785"/>
                <a:gd name="T35" fmla="*/ 246 h 786"/>
                <a:gd name="T36" fmla="*/ 538 w 785"/>
                <a:gd name="T37" fmla="*/ 191 h 786"/>
                <a:gd name="T38" fmla="*/ 470 w 785"/>
                <a:gd name="T39" fmla="*/ 156 h 786"/>
                <a:gd name="T40" fmla="*/ 392 w 785"/>
                <a:gd name="T41" fmla="*/ 142 h 786"/>
                <a:gd name="T42" fmla="*/ 441 w 785"/>
                <a:gd name="T43" fmla="*/ 3 h 786"/>
                <a:gd name="T44" fmla="*/ 533 w 785"/>
                <a:gd name="T45" fmla="*/ 27 h 786"/>
                <a:gd name="T46" fmla="*/ 615 w 785"/>
                <a:gd name="T47" fmla="*/ 71 h 786"/>
                <a:gd name="T48" fmla="*/ 685 w 785"/>
                <a:gd name="T49" fmla="*/ 133 h 786"/>
                <a:gd name="T50" fmla="*/ 739 w 785"/>
                <a:gd name="T51" fmla="*/ 209 h 786"/>
                <a:gd name="T52" fmla="*/ 773 w 785"/>
                <a:gd name="T53" fmla="*/ 297 h 786"/>
                <a:gd name="T54" fmla="*/ 785 w 785"/>
                <a:gd name="T55" fmla="*/ 393 h 786"/>
                <a:gd name="T56" fmla="*/ 773 w 785"/>
                <a:gd name="T57" fmla="*/ 489 h 786"/>
                <a:gd name="T58" fmla="*/ 739 w 785"/>
                <a:gd name="T59" fmla="*/ 576 h 786"/>
                <a:gd name="T60" fmla="*/ 685 w 785"/>
                <a:gd name="T61" fmla="*/ 653 h 786"/>
                <a:gd name="T62" fmla="*/ 615 w 785"/>
                <a:gd name="T63" fmla="*/ 715 h 786"/>
                <a:gd name="T64" fmla="*/ 533 w 785"/>
                <a:gd name="T65" fmla="*/ 759 h 786"/>
                <a:gd name="T66" fmla="*/ 440 w 785"/>
                <a:gd name="T67" fmla="*/ 782 h 786"/>
                <a:gd name="T68" fmla="*/ 343 w 785"/>
                <a:gd name="T69" fmla="*/ 782 h 786"/>
                <a:gd name="T70" fmla="*/ 251 w 785"/>
                <a:gd name="T71" fmla="*/ 759 h 786"/>
                <a:gd name="T72" fmla="*/ 168 w 785"/>
                <a:gd name="T73" fmla="*/ 715 h 786"/>
                <a:gd name="T74" fmla="*/ 99 w 785"/>
                <a:gd name="T75" fmla="*/ 653 h 786"/>
                <a:gd name="T76" fmla="*/ 46 w 785"/>
                <a:gd name="T77" fmla="*/ 576 h 786"/>
                <a:gd name="T78" fmla="*/ 11 w 785"/>
                <a:gd name="T79" fmla="*/ 489 h 786"/>
                <a:gd name="T80" fmla="*/ 0 w 785"/>
                <a:gd name="T81" fmla="*/ 393 h 786"/>
                <a:gd name="T82" fmla="*/ 11 w 785"/>
                <a:gd name="T83" fmla="*/ 297 h 786"/>
                <a:gd name="T84" fmla="*/ 46 w 785"/>
                <a:gd name="T85" fmla="*/ 209 h 786"/>
                <a:gd name="T86" fmla="*/ 99 w 785"/>
                <a:gd name="T87" fmla="*/ 133 h 786"/>
                <a:gd name="T88" fmla="*/ 168 w 785"/>
                <a:gd name="T89" fmla="*/ 71 h 786"/>
                <a:gd name="T90" fmla="*/ 251 w 785"/>
                <a:gd name="T91" fmla="*/ 27 h 786"/>
                <a:gd name="T92" fmla="*/ 343 w 785"/>
                <a:gd name="T93" fmla="*/ 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5" h="786">
                  <a:moveTo>
                    <a:pt x="392" y="142"/>
                  </a:moveTo>
                  <a:lnTo>
                    <a:pt x="352" y="146"/>
                  </a:lnTo>
                  <a:lnTo>
                    <a:pt x="314" y="156"/>
                  </a:lnTo>
                  <a:lnTo>
                    <a:pt x="278" y="171"/>
                  </a:lnTo>
                  <a:lnTo>
                    <a:pt x="245" y="191"/>
                  </a:lnTo>
                  <a:lnTo>
                    <a:pt x="216" y="217"/>
                  </a:lnTo>
                  <a:lnTo>
                    <a:pt x="191" y="246"/>
                  </a:lnTo>
                  <a:lnTo>
                    <a:pt x="170" y="278"/>
                  </a:lnTo>
                  <a:lnTo>
                    <a:pt x="155" y="314"/>
                  </a:lnTo>
                  <a:lnTo>
                    <a:pt x="146" y="353"/>
                  </a:lnTo>
                  <a:lnTo>
                    <a:pt x="142" y="393"/>
                  </a:lnTo>
                  <a:lnTo>
                    <a:pt x="146" y="433"/>
                  </a:lnTo>
                  <a:lnTo>
                    <a:pt x="155" y="471"/>
                  </a:lnTo>
                  <a:lnTo>
                    <a:pt x="170" y="506"/>
                  </a:lnTo>
                  <a:lnTo>
                    <a:pt x="191" y="539"/>
                  </a:lnTo>
                  <a:lnTo>
                    <a:pt x="216" y="569"/>
                  </a:lnTo>
                  <a:lnTo>
                    <a:pt x="245" y="594"/>
                  </a:lnTo>
                  <a:lnTo>
                    <a:pt x="278" y="615"/>
                  </a:lnTo>
                  <a:lnTo>
                    <a:pt x="314" y="630"/>
                  </a:lnTo>
                  <a:lnTo>
                    <a:pt x="352" y="639"/>
                  </a:lnTo>
                  <a:lnTo>
                    <a:pt x="392" y="642"/>
                  </a:lnTo>
                  <a:lnTo>
                    <a:pt x="428" y="640"/>
                  </a:lnTo>
                  <a:lnTo>
                    <a:pt x="464" y="632"/>
                  </a:lnTo>
                  <a:lnTo>
                    <a:pt x="497" y="619"/>
                  </a:lnTo>
                  <a:lnTo>
                    <a:pt x="527" y="602"/>
                  </a:lnTo>
                  <a:lnTo>
                    <a:pt x="556" y="581"/>
                  </a:lnTo>
                  <a:lnTo>
                    <a:pt x="580" y="556"/>
                  </a:lnTo>
                  <a:lnTo>
                    <a:pt x="602" y="528"/>
                  </a:lnTo>
                  <a:lnTo>
                    <a:pt x="619" y="497"/>
                  </a:lnTo>
                  <a:lnTo>
                    <a:pt x="632" y="464"/>
                  </a:lnTo>
                  <a:lnTo>
                    <a:pt x="640" y="430"/>
                  </a:lnTo>
                  <a:lnTo>
                    <a:pt x="642" y="393"/>
                  </a:lnTo>
                  <a:lnTo>
                    <a:pt x="639" y="353"/>
                  </a:lnTo>
                  <a:lnTo>
                    <a:pt x="630" y="314"/>
                  </a:lnTo>
                  <a:lnTo>
                    <a:pt x="614" y="278"/>
                  </a:lnTo>
                  <a:lnTo>
                    <a:pt x="594" y="246"/>
                  </a:lnTo>
                  <a:lnTo>
                    <a:pt x="568" y="217"/>
                  </a:lnTo>
                  <a:lnTo>
                    <a:pt x="538" y="191"/>
                  </a:lnTo>
                  <a:lnTo>
                    <a:pt x="506" y="171"/>
                  </a:lnTo>
                  <a:lnTo>
                    <a:pt x="470" y="156"/>
                  </a:lnTo>
                  <a:lnTo>
                    <a:pt x="432" y="146"/>
                  </a:lnTo>
                  <a:lnTo>
                    <a:pt x="392" y="142"/>
                  </a:lnTo>
                  <a:close/>
                  <a:moveTo>
                    <a:pt x="392" y="0"/>
                  </a:moveTo>
                  <a:lnTo>
                    <a:pt x="441" y="3"/>
                  </a:lnTo>
                  <a:lnTo>
                    <a:pt x="488" y="12"/>
                  </a:lnTo>
                  <a:lnTo>
                    <a:pt x="533" y="27"/>
                  </a:lnTo>
                  <a:lnTo>
                    <a:pt x="576" y="46"/>
                  </a:lnTo>
                  <a:lnTo>
                    <a:pt x="615" y="71"/>
                  </a:lnTo>
                  <a:lnTo>
                    <a:pt x="652" y="100"/>
                  </a:lnTo>
                  <a:lnTo>
                    <a:pt x="685" y="133"/>
                  </a:lnTo>
                  <a:lnTo>
                    <a:pt x="714" y="170"/>
                  </a:lnTo>
                  <a:lnTo>
                    <a:pt x="739" y="209"/>
                  </a:lnTo>
                  <a:lnTo>
                    <a:pt x="758" y="252"/>
                  </a:lnTo>
                  <a:lnTo>
                    <a:pt x="773" y="297"/>
                  </a:lnTo>
                  <a:lnTo>
                    <a:pt x="782" y="344"/>
                  </a:lnTo>
                  <a:lnTo>
                    <a:pt x="785" y="393"/>
                  </a:lnTo>
                  <a:lnTo>
                    <a:pt x="782" y="442"/>
                  </a:lnTo>
                  <a:lnTo>
                    <a:pt x="773" y="489"/>
                  </a:lnTo>
                  <a:lnTo>
                    <a:pt x="758" y="534"/>
                  </a:lnTo>
                  <a:lnTo>
                    <a:pt x="739" y="576"/>
                  </a:lnTo>
                  <a:lnTo>
                    <a:pt x="713" y="616"/>
                  </a:lnTo>
                  <a:lnTo>
                    <a:pt x="685" y="653"/>
                  </a:lnTo>
                  <a:lnTo>
                    <a:pt x="652" y="685"/>
                  </a:lnTo>
                  <a:lnTo>
                    <a:pt x="615" y="715"/>
                  </a:lnTo>
                  <a:lnTo>
                    <a:pt x="575" y="739"/>
                  </a:lnTo>
                  <a:lnTo>
                    <a:pt x="533" y="759"/>
                  </a:lnTo>
                  <a:lnTo>
                    <a:pt x="488" y="773"/>
                  </a:lnTo>
                  <a:lnTo>
                    <a:pt x="440" y="782"/>
                  </a:lnTo>
                  <a:lnTo>
                    <a:pt x="392" y="786"/>
                  </a:lnTo>
                  <a:lnTo>
                    <a:pt x="343" y="782"/>
                  </a:lnTo>
                  <a:lnTo>
                    <a:pt x="296" y="773"/>
                  </a:lnTo>
                  <a:lnTo>
                    <a:pt x="251" y="759"/>
                  </a:lnTo>
                  <a:lnTo>
                    <a:pt x="208" y="739"/>
                  </a:lnTo>
                  <a:lnTo>
                    <a:pt x="168" y="715"/>
                  </a:lnTo>
                  <a:lnTo>
                    <a:pt x="133" y="685"/>
                  </a:lnTo>
                  <a:lnTo>
                    <a:pt x="99" y="653"/>
                  </a:lnTo>
                  <a:lnTo>
                    <a:pt x="70" y="616"/>
                  </a:lnTo>
                  <a:lnTo>
                    <a:pt x="46" y="576"/>
                  </a:lnTo>
                  <a:lnTo>
                    <a:pt x="26" y="534"/>
                  </a:lnTo>
                  <a:lnTo>
                    <a:pt x="11" y="489"/>
                  </a:lnTo>
                  <a:lnTo>
                    <a:pt x="3" y="442"/>
                  </a:lnTo>
                  <a:lnTo>
                    <a:pt x="0" y="393"/>
                  </a:lnTo>
                  <a:lnTo>
                    <a:pt x="3" y="344"/>
                  </a:lnTo>
                  <a:lnTo>
                    <a:pt x="11" y="297"/>
                  </a:lnTo>
                  <a:lnTo>
                    <a:pt x="26" y="252"/>
                  </a:lnTo>
                  <a:lnTo>
                    <a:pt x="46" y="209"/>
                  </a:lnTo>
                  <a:lnTo>
                    <a:pt x="70" y="170"/>
                  </a:lnTo>
                  <a:lnTo>
                    <a:pt x="99" y="133"/>
                  </a:lnTo>
                  <a:lnTo>
                    <a:pt x="133" y="100"/>
                  </a:lnTo>
                  <a:lnTo>
                    <a:pt x="168" y="71"/>
                  </a:lnTo>
                  <a:lnTo>
                    <a:pt x="208" y="46"/>
                  </a:lnTo>
                  <a:lnTo>
                    <a:pt x="251" y="27"/>
                  </a:lnTo>
                  <a:lnTo>
                    <a:pt x="296" y="12"/>
                  </a:lnTo>
                  <a:lnTo>
                    <a:pt x="343" y="3"/>
                  </a:lnTo>
                  <a:lnTo>
                    <a:pt x="3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49"/>
            <p:cNvSpPr>
              <a:spLocks noEditPoints="1"/>
            </p:cNvSpPr>
            <p:nvPr/>
          </p:nvSpPr>
          <p:spPr bwMode="auto">
            <a:xfrm>
              <a:off x="9983788" y="1898650"/>
              <a:ext cx="590550" cy="592137"/>
            </a:xfrm>
            <a:custGeom>
              <a:avLst/>
              <a:gdLst>
                <a:gd name="T0" fmla="*/ 2333 w 3348"/>
                <a:gd name="T1" fmla="*/ 1986 h 3359"/>
                <a:gd name="T2" fmla="*/ 2155 w 3348"/>
                <a:gd name="T3" fmla="*/ 2081 h 3359"/>
                <a:gd name="T4" fmla="*/ 2040 w 3348"/>
                <a:gd name="T5" fmla="*/ 2206 h 3359"/>
                <a:gd name="T6" fmla="*/ 1962 w 3348"/>
                <a:gd name="T7" fmla="*/ 2394 h 3359"/>
                <a:gd name="T8" fmla="*/ 1954 w 3348"/>
                <a:gd name="T9" fmla="*/ 2565 h 3359"/>
                <a:gd name="T10" fmla="*/ 2015 w 3348"/>
                <a:gd name="T11" fmla="*/ 2762 h 3359"/>
                <a:gd name="T12" fmla="*/ 2035 w 3348"/>
                <a:gd name="T13" fmla="*/ 3050 h 3359"/>
                <a:gd name="T14" fmla="*/ 2284 w 3348"/>
                <a:gd name="T15" fmla="*/ 3008 h 3359"/>
                <a:gd name="T16" fmla="*/ 2435 w 3348"/>
                <a:gd name="T17" fmla="*/ 3216 h 3359"/>
                <a:gd name="T18" fmla="*/ 2657 w 3348"/>
                <a:gd name="T19" fmla="*/ 3025 h 3359"/>
                <a:gd name="T20" fmla="*/ 2835 w 3348"/>
                <a:gd name="T21" fmla="*/ 2930 h 3359"/>
                <a:gd name="T22" fmla="*/ 2949 w 3348"/>
                <a:gd name="T23" fmla="*/ 2806 h 3359"/>
                <a:gd name="T24" fmla="*/ 3027 w 3348"/>
                <a:gd name="T25" fmla="*/ 2618 h 3359"/>
                <a:gd name="T26" fmla="*/ 3035 w 3348"/>
                <a:gd name="T27" fmla="*/ 2447 h 3359"/>
                <a:gd name="T28" fmla="*/ 2975 w 3348"/>
                <a:gd name="T29" fmla="*/ 2250 h 3359"/>
                <a:gd name="T30" fmla="*/ 2954 w 3348"/>
                <a:gd name="T31" fmla="*/ 1962 h 3359"/>
                <a:gd name="T32" fmla="*/ 2704 w 3348"/>
                <a:gd name="T33" fmla="*/ 2004 h 3359"/>
                <a:gd name="T34" fmla="*/ 2554 w 3348"/>
                <a:gd name="T35" fmla="*/ 1796 h 3359"/>
                <a:gd name="T36" fmla="*/ 1794 w 3348"/>
                <a:gd name="T37" fmla="*/ 2930 h 3359"/>
                <a:gd name="T38" fmla="*/ 1887 w 3348"/>
                <a:gd name="T39" fmla="*/ 2758 h 3359"/>
                <a:gd name="T40" fmla="*/ 1694 w 3348"/>
                <a:gd name="T41" fmla="*/ 2700 h 3359"/>
                <a:gd name="T42" fmla="*/ 1644 w 3348"/>
                <a:gd name="T43" fmla="*/ 2639 h 3359"/>
                <a:gd name="T44" fmla="*/ 1652 w 3348"/>
                <a:gd name="T45" fmla="*/ 2355 h 3359"/>
                <a:gd name="T46" fmla="*/ 1714 w 3348"/>
                <a:gd name="T47" fmla="*/ 2305 h 3359"/>
                <a:gd name="T48" fmla="*/ 1908 w 3348"/>
                <a:gd name="T49" fmla="*/ 2207 h 3359"/>
                <a:gd name="T50" fmla="*/ 1786 w 3348"/>
                <a:gd name="T51" fmla="*/ 2057 h 3359"/>
                <a:gd name="T52" fmla="*/ 1813 w 3348"/>
                <a:gd name="T53" fmla="*/ 1981 h 3359"/>
                <a:gd name="T54" fmla="*/ 2026 w 3348"/>
                <a:gd name="T55" fmla="*/ 1797 h 3359"/>
                <a:gd name="T56" fmla="*/ 2101 w 3348"/>
                <a:gd name="T57" fmla="*/ 1825 h 3359"/>
                <a:gd name="T58" fmla="*/ 2292 w 3348"/>
                <a:gd name="T59" fmla="*/ 1746 h 3359"/>
                <a:gd name="T60" fmla="*/ 2325 w 3348"/>
                <a:gd name="T61" fmla="*/ 1673 h 3359"/>
                <a:gd name="T62" fmla="*/ 2606 w 3348"/>
                <a:gd name="T63" fmla="*/ 1653 h 3359"/>
                <a:gd name="T64" fmla="*/ 2678 w 3348"/>
                <a:gd name="T65" fmla="*/ 1688 h 3359"/>
                <a:gd name="T66" fmla="*/ 2699 w 3348"/>
                <a:gd name="T67" fmla="*/ 1880 h 3359"/>
                <a:gd name="T68" fmla="*/ 2904 w 3348"/>
                <a:gd name="T69" fmla="*/ 1811 h 3359"/>
                <a:gd name="T70" fmla="*/ 142 w 3348"/>
                <a:gd name="T71" fmla="*/ 143 h 3359"/>
                <a:gd name="T72" fmla="*/ 142 w 3348"/>
                <a:gd name="T73" fmla="*/ 143 h 3359"/>
                <a:gd name="T74" fmla="*/ 3176 w 3348"/>
                <a:gd name="T75" fmla="*/ 1981 h 3359"/>
                <a:gd name="T76" fmla="*/ 3204 w 3348"/>
                <a:gd name="T77" fmla="*/ 2057 h 3359"/>
                <a:gd name="T78" fmla="*/ 3082 w 3348"/>
                <a:gd name="T79" fmla="*/ 2207 h 3359"/>
                <a:gd name="T80" fmla="*/ 3276 w 3348"/>
                <a:gd name="T81" fmla="*/ 2305 h 3359"/>
                <a:gd name="T82" fmla="*/ 3339 w 3348"/>
                <a:gd name="T83" fmla="*/ 2355 h 3359"/>
                <a:gd name="T84" fmla="*/ 3345 w 3348"/>
                <a:gd name="T85" fmla="*/ 2638 h 3359"/>
                <a:gd name="T86" fmla="*/ 3296 w 3348"/>
                <a:gd name="T87" fmla="*/ 2700 h 3359"/>
                <a:gd name="T88" fmla="*/ 3104 w 3348"/>
                <a:gd name="T89" fmla="*/ 2757 h 3359"/>
                <a:gd name="T90" fmla="*/ 3200 w 3348"/>
                <a:gd name="T91" fmla="*/ 2934 h 3359"/>
                <a:gd name="T92" fmla="*/ 3191 w 3348"/>
                <a:gd name="T93" fmla="*/ 3014 h 3359"/>
                <a:gd name="T94" fmla="*/ 2985 w 3348"/>
                <a:gd name="T95" fmla="*/ 3210 h 3359"/>
                <a:gd name="T96" fmla="*/ 2905 w 3348"/>
                <a:gd name="T97" fmla="*/ 3200 h 3359"/>
                <a:gd name="T98" fmla="*/ 2700 w 3348"/>
                <a:gd name="T99" fmla="*/ 3132 h 3359"/>
                <a:gd name="T100" fmla="*/ 2679 w 3348"/>
                <a:gd name="T101" fmla="*/ 3323 h 3359"/>
                <a:gd name="T102" fmla="*/ 2607 w 3348"/>
                <a:gd name="T103" fmla="*/ 3359 h 3359"/>
                <a:gd name="T104" fmla="*/ 2326 w 3348"/>
                <a:gd name="T105" fmla="*/ 3338 h 3359"/>
                <a:gd name="T106" fmla="*/ 2292 w 3348"/>
                <a:gd name="T107" fmla="*/ 3266 h 3359"/>
                <a:gd name="T108" fmla="*/ 2102 w 3348"/>
                <a:gd name="T109" fmla="*/ 3187 h 3359"/>
                <a:gd name="T110" fmla="*/ 2026 w 3348"/>
                <a:gd name="T111" fmla="*/ 3214 h 3359"/>
                <a:gd name="T112" fmla="*/ 1856 w 3348"/>
                <a:gd name="T113" fmla="*/ 3073 h 3359"/>
                <a:gd name="T114" fmla="*/ 19 w 3348"/>
                <a:gd name="T115" fmla="*/ 3054 h 3359"/>
                <a:gd name="T116" fmla="*/ 0 w 3348"/>
                <a:gd name="T117" fmla="*/ 0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8" h="3359">
                  <a:moveTo>
                    <a:pt x="2435" y="1796"/>
                  </a:moveTo>
                  <a:lnTo>
                    <a:pt x="2435" y="1965"/>
                  </a:lnTo>
                  <a:lnTo>
                    <a:pt x="2383" y="1973"/>
                  </a:lnTo>
                  <a:lnTo>
                    <a:pt x="2333" y="1986"/>
                  </a:lnTo>
                  <a:lnTo>
                    <a:pt x="2284" y="2004"/>
                  </a:lnTo>
                  <a:lnTo>
                    <a:pt x="2238" y="2025"/>
                  </a:lnTo>
                  <a:lnTo>
                    <a:pt x="2196" y="2052"/>
                  </a:lnTo>
                  <a:lnTo>
                    <a:pt x="2155" y="2081"/>
                  </a:lnTo>
                  <a:lnTo>
                    <a:pt x="2035" y="1962"/>
                  </a:lnTo>
                  <a:lnTo>
                    <a:pt x="1950" y="2047"/>
                  </a:lnTo>
                  <a:lnTo>
                    <a:pt x="2070" y="2165"/>
                  </a:lnTo>
                  <a:lnTo>
                    <a:pt x="2040" y="2206"/>
                  </a:lnTo>
                  <a:lnTo>
                    <a:pt x="2015" y="2250"/>
                  </a:lnTo>
                  <a:lnTo>
                    <a:pt x="1993" y="2296"/>
                  </a:lnTo>
                  <a:lnTo>
                    <a:pt x="1976" y="2344"/>
                  </a:lnTo>
                  <a:lnTo>
                    <a:pt x="1962" y="2394"/>
                  </a:lnTo>
                  <a:lnTo>
                    <a:pt x="1954" y="2447"/>
                  </a:lnTo>
                  <a:lnTo>
                    <a:pt x="1785" y="2447"/>
                  </a:lnTo>
                  <a:lnTo>
                    <a:pt x="1785" y="2565"/>
                  </a:lnTo>
                  <a:lnTo>
                    <a:pt x="1954" y="2565"/>
                  </a:lnTo>
                  <a:lnTo>
                    <a:pt x="1962" y="2617"/>
                  </a:lnTo>
                  <a:lnTo>
                    <a:pt x="1976" y="2667"/>
                  </a:lnTo>
                  <a:lnTo>
                    <a:pt x="1993" y="2717"/>
                  </a:lnTo>
                  <a:lnTo>
                    <a:pt x="2015" y="2762"/>
                  </a:lnTo>
                  <a:lnTo>
                    <a:pt x="2040" y="2806"/>
                  </a:lnTo>
                  <a:lnTo>
                    <a:pt x="2070" y="2845"/>
                  </a:lnTo>
                  <a:lnTo>
                    <a:pt x="1950" y="2965"/>
                  </a:lnTo>
                  <a:lnTo>
                    <a:pt x="2035" y="3050"/>
                  </a:lnTo>
                  <a:lnTo>
                    <a:pt x="2155" y="2930"/>
                  </a:lnTo>
                  <a:lnTo>
                    <a:pt x="2196" y="2960"/>
                  </a:lnTo>
                  <a:lnTo>
                    <a:pt x="2238" y="2986"/>
                  </a:lnTo>
                  <a:lnTo>
                    <a:pt x="2284" y="3008"/>
                  </a:lnTo>
                  <a:lnTo>
                    <a:pt x="2333" y="3025"/>
                  </a:lnTo>
                  <a:lnTo>
                    <a:pt x="2383" y="3039"/>
                  </a:lnTo>
                  <a:lnTo>
                    <a:pt x="2435" y="3047"/>
                  </a:lnTo>
                  <a:lnTo>
                    <a:pt x="2435" y="3216"/>
                  </a:lnTo>
                  <a:lnTo>
                    <a:pt x="2554" y="3216"/>
                  </a:lnTo>
                  <a:lnTo>
                    <a:pt x="2554" y="3047"/>
                  </a:lnTo>
                  <a:lnTo>
                    <a:pt x="2607" y="3039"/>
                  </a:lnTo>
                  <a:lnTo>
                    <a:pt x="2657" y="3025"/>
                  </a:lnTo>
                  <a:lnTo>
                    <a:pt x="2705" y="3008"/>
                  </a:lnTo>
                  <a:lnTo>
                    <a:pt x="2751" y="2986"/>
                  </a:lnTo>
                  <a:lnTo>
                    <a:pt x="2794" y="2960"/>
                  </a:lnTo>
                  <a:lnTo>
                    <a:pt x="2835" y="2930"/>
                  </a:lnTo>
                  <a:lnTo>
                    <a:pt x="2954" y="3051"/>
                  </a:lnTo>
                  <a:lnTo>
                    <a:pt x="3038" y="2966"/>
                  </a:lnTo>
                  <a:lnTo>
                    <a:pt x="2920" y="2846"/>
                  </a:lnTo>
                  <a:lnTo>
                    <a:pt x="2949" y="2806"/>
                  </a:lnTo>
                  <a:lnTo>
                    <a:pt x="2975" y="2763"/>
                  </a:lnTo>
                  <a:lnTo>
                    <a:pt x="2996" y="2717"/>
                  </a:lnTo>
                  <a:lnTo>
                    <a:pt x="3014" y="2668"/>
                  </a:lnTo>
                  <a:lnTo>
                    <a:pt x="3027" y="2618"/>
                  </a:lnTo>
                  <a:lnTo>
                    <a:pt x="3035" y="2566"/>
                  </a:lnTo>
                  <a:lnTo>
                    <a:pt x="3204" y="2566"/>
                  </a:lnTo>
                  <a:lnTo>
                    <a:pt x="3204" y="2447"/>
                  </a:lnTo>
                  <a:lnTo>
                    <a:pt x="3035" y="2447"/>
                  </a:lnTo>
                  <a:lnTo>
                    <a:pt x="3027" y="2394"/>
                  </a:lnTo>
                  <a:lnTo>
                    <a:pt x="3014" y="2343"/>
                  </a:lnTo>
                  <a:lnTo>
                    <a:pt x="2996" y="2295"/>
                  </a:lnTo>
                  <a:lnTo>
                    <a:pt x="2975" y="2250"/>
                  </a:lnTo>
                  <a:lnTo>
                    <a:pt x="2949" y="2206"/>
                  </a:lnTo>
                  <a:lnTo>
                    <a:pt x="2920" y="2165"/>
                  </a:lnTo>
                  <a:lnTo>
                    <a:pt x="3038" y="2047"/>
                  </a:lnTo>
                  <a:lnTo>
                    <a:pt x="2954" y="1962"/>
                  </a:lnTo>
                  <a:lnTo>
                    <a:pt x="2835" y="2081"/>
                  </a:lnTo>
                  <a:lnTo>
                    <a:pt x="2794" y="2052"/>
                  </a:lnTo>
                  <a:lnTo>
                    <a:pt x="2750" y="2025"/>
                  </a:lnTo>
                  <a:lnTo>
                    <a:pt x="2704" y="2004"/>
                  </a:lnTo>
                  <a:lnTo>
                    <a:pt x="2656" y="1986"/>
                  </a:lnTo>
                  <a:lnTo>
                    <a:pt x="2606" y="1973"/>
                  </a:lnTo>
                  <a:lnTo>
                    <a:pt x="2554" y="1965"/>
                  </a:lnTo>
                  <a:lnTo>
                    <a:pt x="2554" y="1796"/>
                  </a:lnTo>
                  <a:lnTo>
                    <a:pt x="2435" y="1796"/>
                  </a:lnTo>
                  <a:close/>
                  <a:moveTo>
                    <a:pt x="135" y="737"/>
                  </a:moveTo>
                  <a:lnTo>
                    <a:pt x="135" y="2930"/>
                  </a:lnTo>
                  <a:lnTo>
                    <a:pt x="1794" y="2930"/>
                  </a:lnTo>
                  <a:lnTo>
                    <a:pt x="1802" y="2914"/>
                  </a:lnTo>
                  <a:lnTo>
                    <a:pt x="1814" y="2900"/>
                  </a:lnTo>
                  <a:lnTo>
                    <a:pt x="1908" y="2805"/>
                  </a:lnTo>
                  <a:lnTo>
                    <a:pt x="1887" y="2758"/>
                  </a:lnTo>
                  <a:lnTo>
                    <a:pt x="1868" y="2709"/>
                  </a:lnTo>
                  <a:lnTo>
                    <a:pt x="1734" y="2709"/>
                  </a:lnTo>
                  <a:lnTo>
                    <a:pt x="1714" y="2707"/>
                  </a:lnTo>
                  <a:lnTo>
                    <a:pt x="1694" y="2700"/>
                  </a:lnTo>
                  <a:lnTo>
                    <a:pt x="1677" y="2690"/>
                  </a:lnTo>
                  <a:lnTo>
                    <a:pt x="1663" y="2676"/>
                  </a:lnTo>
                  <a:lnTo>
                    <a:pt x="1652" y="2658"/>
                  </a:lnTo>
                  <a:lnTo>
                    <a:pt x="1644" y="2639"/>
                  </a:lnTo>
                  <a:lnTo>
                    <a:pt x="1642" y="2617"/>
                  </a:lnTo>
                  <a:lnTo>
                    <a:pt x="1642" y="2395"/>
                  </a:lnTo>
                  <a:lnTo>
                    <a:pt x="1644" y="2374"/>
                  </a:lnTo>
                  <a:lnTo>
                    <a:pt x="1652" y="2355"/>
                  </a:lnTo>
                  <a:lnTo>
                    <a:pt x="1663" y="2337"/>
                  </a:lnTo>
                  <a:lnTo>
                    <a:pt x="1677" y="2323"/>
                  </a:lnTo>
                  <a:lnTo>
                    <a:pt x="1693" y="2312"/>
                  </a:lnTo>
                  <a:lnTo>
                    <a:pt x="1714" y="2305"/>
                  </a:lnTo>
                  <a:lnTo>
                    <a:pt x="1734" y="2302"/>
                  </a:lnTo>
                  <a:lnTo>
                    <a:pt x="1868" y="2302"/>
                  </a:lnTo>
                  <a:lnTo>
                    <a:pt x="1887" y="2254"/>
                  </a:lnTo>
                  <a:lnTo>
                    <a:pt x="1908" y="2207"/>
                  </a:lnTo>
                  <a:lnTo>
                    <a:pt x="1813" y="2113"/>
                  </a:lnTo>
                  <a:lnTo>
                    <a:pt x="1800" y="2096"/>
                  </a:lnTo>
                  <a:lnTo>
                    <a:pt x="1791" y="2077"/>
                  </a:lnTo>
                  <a:lnTo>
                    <a:pt x="1786" y="2057"/>
                  </a:lnTo>
                  <a:lnTo>
                    <a:pt x="1786" y="2036"/>
                  </a:lnTo>
                  <a:lnTo>
                    <a:pt x="1791" y="2017"/>
                  </a:lnTo>
                  <a:lnTo>
                    <a:pt x="1800" y="1998"/>
                  </a:lnTo>
                  <a:lnTo>
                    <a:pt x="1813" y="1981"/>
                  </a:lnTo>
                  <a:lnTo>
                    <a:pt x="1970" y="1825"/>
                  </a:lnTo>
                  <a:lnTo>
                    <a:pt x="1987" y="1810"/>
                  </a:lnTo>
                  <a:lnTo>
                    <a:pt x="2005" y="1802"/>
                  </a:lnTo>
                  <a:lnTo>
                    <a:pt x="2026" y="1797"/>
                  </a:lnTo>
                  <a:lnTo>
                    <a:pt x="2046" y="1797"/>
                  </a:lnTo>
                  <a:lnTo>
                    <a:pt x="2066" y="1802"/>
                  </a:lnTo>
                  <a:lnTo>
                    <a:pt x="2085" y="1810"/>
                  </a:lnTo>
                  <a:lnTo>
                    <a:pt x="2101" y="1825"/>
                  </a:lnTo>
                  <a:lnTo>
                    <a:pt x="2197" y="1919"/>
                  </a:lnTo>
                  <a:lnTo>
                    <a:pt x="2243" y="1898"/>
                  </a:lnTo>
                  <a:lnTo>
                    <a:pt x="2292" y="1880"/>
                  </a:lnTo>
                  <a:lnTo>
                    <a:pt x="2292" y="1746"/>
                  </a:lnTo>
                  <a:lnTo>
                    <a:pt x="2294" y="1725"/>
                  </a:lnTo>
                  <a:lnTo>
                    <a:pt x="2301" y="1705"/>
                  </a:lnTo>
                  <a:lnTo>
                    <a:pt x="2311" y="1688"/>
                  </a:lnTo>
                  <a:lnTo>
                    <a:pt x="2325" y="1673"/>
                  </a:lnTo>
                  <a:lnTo>
                    <a:pt x="2343" y="1663"/>
                  </a:lnTo>
                  <a:lnTo>
                    <a:pt x="2362" y="1656"/>
                  </a:lnTo>
                  <a:lnTo>
                    <a:pt x="2384" y="1653"/>
                  </a:lnTo>
                  <a:lnTo>
                    <a:pt x="2606" y="1653"/>
                  </a:lnTo>
                  <a:lnTo>
                    <a:pt x="2627" y="1656"/>
                  </a:lnTo>
                  <a:lnTo>
                    <a:pt x="2646" y="1662"/>
                  </a:lnTo>
                  <a:lnTo>
                    <a:pt x="2664" y="1673"/>
                  </a:lnTo>
                  <a:lnTo>
                    <a:pt x="2678" y="1688"/>
                  </a:lnTo>
                  <a:lnTo>
                    <a:pt x="2689" y="1705"/>
                  </a:lnTo>
                  <a:lnTo>
                    <a:pt x="2697" y="1725"/>
                  </a:lnTo>
                  <a:lnTo>
                    <a:pt x="2699" y="1746"/>
                  </a:lnTo>
                  <a:lnTo>
                    <a:pt x="2699" y="1880"/>
                  </a:lnTo>
                  <a:lnTo>
                    <a:pt x="2747" y="1897"/>
                  </a:lnTo>
                  <a:lnTo>
                    <a:pt x="2794" y="1919"/>
                  </a:lnTo>
                  <a:lnTo>
                    <a:pt x="2888" y="1825"/>
                  </a:lnTo>
                  <a:lnTo>
                    <a:pt x="2904" y="1811"/>
                  </a:lnTo>
                  <a:lnTo>
                    <a:pt x="2922" y="1803"/>
                  </a:lnTo>
                  <a:lnTo>
                    <a:pt x="2922" y="737"/>
                  </a:lnTo>
                  <a:lnTo>
                    <a:pt x="135" y="737"/>
                  </a:lnTo>
                  <a:close/>
                  <a:moveTo>
                    <a:pt x="142" y="143"/>
                  </a:moveTo>
                  <a:lnTo>
                    <a:pt x="142" y="593"/>
                  </a:lnTo>
                  <a:lnTo>
                    <a:pt x="2930" y="593"/>
                  </a:lnTo>
                  <a:lnTo>
                    <a:pt x="2930" y="143"/>
                  </a:lnTo>
                  <a:lnTo>
                    <a:pt x="142" y="143"/>
                  </a:lnTo>
                  <a:close/>
                  <a:moveTo>
                    <a:pt x="0" y="0"/>
                  </a:moveTo>
                  <a:lnTo>
                    <a:pt x="3072" y="0"/>
                  </a:lnTo>
                  <a:lnTo>
                    <a:pt x="3072" y="1877"/>
                  </a:lnTo>
                  <a:lnTo>
                    <a:pt x="3176" y="1981"/>
                  </a:lnTo>
                  <a:lnTo>
                    <a:pt x="3191" y="1998"/>
                  </a:lnTo>
                  <a:lnTo>
                    <a:pt x="3199" y="2017"/>
                  </a:lnTo>
                  <a:lnTo>
                    <a:pt x="3204" y="2036"/>
                  </a:lnTo>
                  <a:lnTo>
                    <a:pt x="3204" y="2057"/>
                  </a:lnTo>
                  <a:lnTo>
                    <a:pt x="3199" y="2077"/>
                  </a:lnTo>
                  <a:lnTo>
                    <a:pt x="3191" y="2096"/>
                  </a:lnTo>
                  <a:lnTo>
                    <a:pt x="3176" y="2113"/>
                  </a:lnTo>
                  <a:lnTo>
                    <a:pt x="3082" y="2207"/>
                  </a:lnTo>
                  <a:lnTo>
                    <a:pt x="3103" y="2254"/>
                  </a:lnTo>
                  <a:lnTo>
                    <a:pt x="3121" y="2302"/>
                  </a:lnTo>
                  <a:lnTo>
                    <a:pt x="3255" y="2302"/>
                  </a:lnTo>
                  <a:lnTo>
                    <a:pt x="3276" y="2305"/>
                  </a:lnTo>
                  <a:lnTo>
                    <a:pt x="3296" y="2312"/>
                  </a:lnTo>
                  <a:lnTo>
                    <a:pt x="3313" y="2323"/>
                  </a:lnTo>
                  <a:lnTo>
                    <a:pt x="3328" y="2337"/>
                  </a:lnTo>
                  <a:lnTo>
                    <a:pt x="3339" y="2355"/>
                  </a:lnTo>
                  <a:lnTo>
                    <a:pt x="3346" y="2374"/>
                  </a:lnTo>
                  <a:lnTo>
                    <a:pt x="3348" y="2394"/>
                  </a:lnTo>
                  <a:lnTo>
                    <a:pt x="3348" y="2616"/>
                  </a:lnTo>
                  <a:lnTo>
                    <a:pt x="3345" y="2638"/>
                  </a:lnTo>
                  <a:lnTo>
                    <a:pt x="3339" y="2657"/>
                  </a:lnTo>
                  <a:lnTo>
                    <a:pt x="3328" y="2675"/>
                  </a:lnTo>
                  <a:lnTo>
                    <a:pt x="3313" y="2689"/>
                  </a:lnTo>
                  <a:lnTo>
                    <a:pt x="3296" y="2700"/>
                  </a:lnTo>
                  <a:lnTo>
                    <a:pt x="3276" y="2706"/>
                  </a:lnTo>
                  <a:lnTo>
                    <a:pt x="3255" y="2709"/>
                  </a:lnTo>
                  <a:lnTo>
                    <a:pt x="3122" y="2709"/>
                  </a:lnTo>
                  <a:lnTo>
                    <a:pt x="3104" y="2757"/>
                  </a:lnTo>
                  <a:lnTo>
                    <a:pt x="3082" y="2803"/>
                  </a:lnTo>
                  <a:lnTo>
                    <a:pt x="3177" y="2899"/>
                  </a:lnTo>
                  <a:lnTo>
                    <a:pt x="3191" y="2916"/>
                  </a:lnTo>
                  <a:lnTo>
                    <a:pt x="3200" y="2934"/>
                  </a:lnTo>
                  <a:lnTo>
                    <a:pt x="3204" y="2955"/>
                  </a:lnTo>
                  <a:lnTo>
                    <a:pt x="3204" y="2975"/>
                  </a:lnTo>
                  <a:lnTo>
                    <a:pt x="3200" y="2995"/>
                  </a:lnTo>
                  <a:lnTo>
                    <a:pt x="3191" y="3014"/>
                  </a:lnTo>
                  <a:lnTo>
                    <a:pt x="3177" y="3031"/>
                  </a:lnTo>
                  <a:lnTo>
                    <a:pt x="3021" y="3187"/>
                  </a:lnTo>
                  <a:lnTo>
                    <a:pt x="3003" y="3200"/>
                  </a:lnTo>
                  <a:lnTo>
                    <a:pt x="2985" y="3210"/>
                  </a:lnTo>
                  <a:lnTo>
                    <a:pt x="2965" y="3214"/>
                  </a:lnTo>
                  <a:lnTo>
                    <a:pt x="2945" y="3214"/>
                  </a:lnTo>
                  <a:lnTo>
                    <a:pt x="2925" y="3210"/>
                  </a:lnTo>
                  <a:lnTo>
                    <a:pt x="2905" y="3200"/>
                  </a:lnTo>
                  <a:lnTo>
                    <a:pt x="2889" y="3187"/>
                  </a:lnTo>
                  <a:lnTo>
                    <a:pt x="2794" y="3093"/>
                  </a:lnTo>
                  <a:lnTo>
                    <a:pt x="2748" y="3113"/>
                  </a:lnTo>
                  <a:lnTo>
                    <a:pt x="2700" y="3132"/>
                  </a:lnTo>
                  <a:lnTo>
                    <a:pt x="2700" y="3266"/>
                  </a:lnTo>
                  <a:lnTo>
                    <a:pt x="2697" y="3287"/>
                  </a:lnTo>
                  <a:lnTo>
                    <a:pt x="2689" y="3307"/>
                  </a:lnTo>
                  <a:lnTo>
                    <a:pt x="2679" y="3323"/>
                  </a:lnTo>
                  <a:lnTo>
                    <a:pt x="2665" y="3338"/>
                  </a:lnTo>
                  <a:lnTo>
                    <a:pt x="2648" y="3349"/>
                  </a:lnTo>
                  <a:lnTo>
                    <a:pt x="2628" y="3356"/>
                  </a:lnTo>
                  <a:lnTo>
                    <a:pt x="2607" y="3359"/>
                  </a:lnTo>
                  <a:lnTo>
                    <a:pt x="2385" y="3359"/>
                  </a:lnTo>
                  <a:lnTo>
                    <a:pt x="2363" y="3356"/>
                  </a:lnTo>
                  <a:lnTo>
                    <a:pt x="2344" y="3349"/>
                  </a:lnTo>
                  <a:lnTo>
                    <a:pt x="2326" y="3338"/>
                  </a:lnTo>
                  <a:lnTo>
                    <a:pt x="2312" y="3324"/>
                  </a:lnTo>
                  <a:lnTo>
                    <a:pt x="2302" y="3307"/>
                  </a:lnTo>
                  <a:lnTo>
                    <a:pt x="2295" y="3287"/>
                  </a:lnTo>
                  <a:lnTo>
                    <a:pt x="2292" y="3266"/>
                  </a:lnTo>
                  <a:lnTo>
                    <a:pt x="2292" y="3132"/>
                  </a:lnTo>
                  <a:lnTo>
                    <a:pt x="2244" y="3114"/>
                  </a:lnTo>
                  <a:lnTo>
                    <a:pt x="2198" y="3093"/>
                  </a:lnTo>
                  <a:lnTo>
                    <a:pt x="2102" y="3187"/>
                  </a:lnTo>
                  <a:lnTo>
                    <a:pt x="2085" y="3200"/>
                  </a:lnTo>
                  <a:lnTo>
                    <a:pt x="2067" y="3210"/>
                  </a:lnTo>
                  <a:lnTo>
                    <a:pt x="2046" y="3214"/>
                  </a:lnTo>
                  <a:lnTo>
                    <a:pt x="2026" y="3214"/>
                  </a:lnTo>
                  <a:lnTo>
                    <a:pt x="2006" y="3210"/>
                  </a:lnTo>
                  <a:lnTo>
                    <a:pt x="1987" y="3200"/>
                  </a:lnTo>
                  <a:lnTo>
                    <a:pt x="1971" y="3187"/>
                  </a:lnTo>
                  <a:lnTo>
                    <a:pt x="1856" y="3073"/>
                  </a:lnTo>
                  <a:lnTo>
                    <a:pt x="71" y="3073"/>
                  </a:lnTo>
                  <a:lnTo>
                    <a:pt x="51" y="3071"/>
                  </a:lnTo>
                  <a:lnTo>
                    <a:pt x="34" y="3064"/>
                  </a:lnTo>
                  <a:lnTo>
                    <a:pt x="19" y="3054"/>
                  </a:lnTo>
                  <a:lnTo>
                    <a:pt x="8" y="3040"/>
                  </a:lnTo>
                  <a:lnTo>
                    <a:pt x="2" y="3022"/>
                  </a:lnTo>
                  <a:lnTo>
                    <a:pt x="0" y="300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Freeform 124">
            <a:extLst>
              <a:ext uri="{FF2B5EF4-FFF2-40B4-BE49-F238E27FC236}">
                <a16:creationId xmlns:a16="http://schemas.microsoft.com/office/drawing/2014/main" id="{E65AFE27-7C09-87CB-7A4F-A876587F7800}"/>
              </a:ext>
            </a:extLst>
          </p:cNvPr>
          <p:cNvSpPr>
            <a:spLocks noEditPoints="1"/>
          </p:cNvSpPr>
          <p:nvPr/>
        </p:nvSpPr>
        <p:spPr bwMode="auto">
          <a:xfrm>
            <a:off x="4689057" y="2539852"/>
            <a:ext cx="699162" cy="616794"/>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chemeClr val="bg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461823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98586" y="-476370"/>
            <a:ext cx="2079018" cy="5738142"/>
            <a:chOff x="1138937" y="-148721"/>
            <a:chExt cx="2079018" cy="5738142"/>
          </a:xfrm>
        </p:grpSpPr>
        <p:sp>
          <p:nvSpPr>
            <p:cNvPr id="13" name="Freeform 14"/>
            <p:cNvSpPr>
              <a:spLocks noEditPoints="1"/>
            </p:cNvSpPr>
            <p:nvPr/>
          </p:nvSpPr>
          <p:spPr bwMode="auto">
            <a:xfrm>
              <a:off x="1138937" y="2082936"/>
              <a:ext cx="2079018" cy="3506485"/>
            </a:xfrm>
            <a:custGeom>
              <a:avLst/>
              <a:gdLst>
                <a:gd name="T0" fmla="*/ 1185 w 1384"/>
                <a:gd name="T1" fmla="*/ 1103 h 2337"/>
                <a:gd name="T2" fmla="*/ 1111 w 1384"/>
                <a:gd name="T3" fmla="*/ 931 h 2337"/>
                <a:gd name="T4" fmla="*/ 1097 w 1384"/>
                <a:gd name="T5" fmla="*/ 888 h 2337"/>
                <a:gd name="T6" fmla="*/ 1085 w 1384"/>
                <a:gd name="T7" fmla="*/ 847 h 2337"/>
                <a:gd name="T8" fmla="*/ 1070 w 1384"/>
                <a:gd name="T9" fmla="*/ 798 h 2337"/>
                <a:gd name="T10" fmla="*/ 1077 w 1384"/>
                <a:gd name="T11" fmla="*/ 753 h 2337"/>
                <a:gd name="T12" fmla="*/ 1072 w 1384"/>
                <a:gd name="T13" fmla="*/ 712 h 2337"/>
                <a:gd name="T14" fmla="*/ 1077 w 1384"/>
                <a:gd name="T15" fmla="*/ 671 h 2337"/>
                <a:gd name="T16" fmla="*/ 1072 w 1384"/>
                <a:gd name="T17" fmla="*/ 630 h 2337"/>
                <a:gd name="T18" fmla="*/ 1077 w 1384"/>
                <a:gd name="T19" fmla="*/ 589 h 2337"/>
                <a:gd name="T20" fmla="*/ 1072 w 1384"/>
                <a:gd name="T21" fmla="*/ 548 h 2337"/>
                <a:gd name="T22" fmla="*/ 1077 w 1384"/>
                <a:gd name="T23" fmla="*/ 506 h 2337"/>
                <a:gd name="T24" fmla="*/ 932 w 1384"/>
                <a:gd name="T25" fmla="*/ 343 h 2337"/>
                <a:gd name="T26" fmla="*/ 886 w 1384"/>
                <a:gd name="T27" fmla="*/ 304 h 2337"/>
                <a:gd name="T28" fmla="*/ 887 w 1384"/>
                <a:gd name="T29" fmla="*/ 284 h 2337"/>
                <a:gd name="T30" fmla="*/ 887 w 1384"/>
                <a:gd name="T31" fmla="*/ 195 h 2337"/>
                <a:gd name="T32" fmla="*/ 692 w 1384"/>
                <a:gd name="T33" fmla="*/ 0 h 2337"/>
                <a:gd name="T34" fmla="*/ 497 w 1384"/>
                <a:gd name="T35" fmla="*/ 195 h 2337"/>
                <a:gd name="T36" fmla="*/ 497 w 1384"/>
                <a:gd name="T37" fmla="*/ 284 h 2337"/>
                <a:gd name="T38" fmla="*/ 498 w 1384"/>
                <a:gd name="T39" fmla="*/ 310 h 2337"/>
                <a:gd name="T40" fmla="*/ 460 w 1384"/>
                <a:gd name="T41" fmla="*/ 343 h 2337"/>
                <a:gd name="T42" fmla="*/ 316 w 1384"/>
                <a:gd name="T43" fmla="*/ 506 h 2337"/>
                <a:gd name="T44" fmla="*/ 321 w 1384"/>
                <a:gd name="T45" fmla="*/ 548 h 2337"/>
                <a:gd name="T46" fmla="*/ 316 w 1384"/>
                <a:gd name="T47" fmla="*/ 589 h 2337"/>
                <a:gd name="T48" fmla="*/ 321 w 1384"/>
                <a:gd name="T49" fmla="*/ 630 h 2337"/>
                <a:gd name="T50" fmla="*/ 316 w 1384"/>
                <a:gd name="T51" fmla="*/ 671 h 2337"/>
                <a:gd name="T52" fmla="*/ 321 w 1384"/>
                <a:gd name="T53" fmla="*/ 712 h 2337"/>
                <a:gd name="T54" fmla="*/ 316 w 1384"/>
                <a:gd name="T55" fmla="*/ 753 h 2337"/>
                <a:gd name="T56" fmla="*/ 319 w 1384"/>
                <a:gd name="T57" fmla="*/ 786 h 2337"/>
                <a:gd name="T58" fmla="*/ 299 w 1384"/>
                <a:gd name="T59" fmla="*/ 847 h 2337"/>
                <a:gd name="T60" fmla="*/ 287 w 1384"/>
                <a:gd name="T61" fmla="*/ 888 h 2337"/>
                <a:gd name="T62" fmla="*/ 274 w 1384"/>
                <a:gd name="T63" fmla="*/ 931 h 2337"/>
                <a:gd name="T64" fmla="*/ 199 w 1384"/>
                <a:gd name="T65" fmla="*/ 1103 h 2337"/>
                <a:gd name="T66" fmla="*/ 0 w 1384"/>
                <a:gd name="T67" fmla="*/ 1666 h 2337"/>
                <a:gd name="T68" fmla="*/ 692 w 1384"/>
                <a:gd name="T69" fmla="*/ 2337 h 2337"/>
                <a:gd name="T70" fmla="*/ 1384 w 1384"/>
                <a:gd name="T71" fmla="*/ 1666 h 2337"/>
                <a:gd name="T72" fmla="*/ 1185 w 1384"/>
                <a:gd name="T73" fmla="*/ 1103 h 2337"/>
                <a:gd name="T74" fmla="*/ 613 w 1384"/>
                <a:gd name="T75" fmla="*/ 195 h 2337"/>
                <a:gd name="T76" fmla="*/ 692 w 1384"/>
                <a:gd name="T77" fmla="*/ 116 h 2337"/>
                <a:gd name="T78" fmla="*/ 771 w 1384"/>
                <a:gd name="T79" fmla="*/ 195 h 2337"/>
                <a:gd name="T80" fmla="*/ 771 w 1384"/>
                <a:gd name="T81" fmla="*/ 252 h 2337"/>
                <a:gd name="T82" fmla="*/ 696 w 1384"/>
                <a:gd name="T83" fmla="*/ 244 h 2337"/>
                <a:gd name="T84" fmla="*/ 613 w 1384"/>
                <a:gd name="T85" fmla="*/ 254 h 2337"/>
                <a:gd name="T86" fmla="*/ 613 w 1384"/>
                <a:gd name="T87" fmla="*/ 195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4" h="2337">
                  <a:moveTo>
                    <a:pt x="1185" y="1103"/>
                  </a:moveTo>
                  <a:cubicBezTo>
                    <a:pt x="1144" y="1045"/>
                    <a:pt x="1126" y="985"/>
                    <a:pt x="1111" y="931"/>
                  </a:cubicBezTo>
                  <a:cubicBezTo>
                    <a:pt x="1106" y="916"/>
                    <a:pt x="1102" y="901"/>
                    <a:pt x="1097" y="888"/>
                  </a:cubicBezTo>
                  <a:cubicBezTo>
                    <a:pt x="1092" y="874"/>
                    <a:pt x="1089" y="860"/>
                    <a:pt x="1085" y="847"/>
                  </a:cubicBezTo>
                  <a:cubicBezTo>
                    <a:pt x="1081" y="832"/>
                    <a:pt x="1077" y="816"/>
                    <a:pt x="1070" y="798"/>
                  </a:cubicBezTo>
                  <a:cubicBezTo>
                    <a:pt x="1075" y="784"/>
                    <a:pt x="1077" y="769"/>
                    <a:pt x="1077" y="753"/>
                  </a:cubicBezTo>
                  <a:cubicBezTo>
                    <a:pt x="1077" y="739"/>
                    <a:pt x="1075" y="725"/>
                    <a:pt x="1072" y="712"/>
                  </a:cubicBezTo>
                  <a:cubicBezTo>
                    <a:pt x="1075" y="699"/>
                    <a:pt x="1077" y="685"/>
                    <a:pt x="1077" y="671"/>
                  </a:cubicBezTo>
                  <a:cubicBezTo>
                    <a:pt x="1077" y="657"/>
                    <a:pt x="1075" y="643"/>
                    <a:pt x="1072" y="630"/>
                  </a:cubicBezTo>
                  <a:cubicBezTo>
                    <a:pt x="1075" y="617"/>
                    <a:pt x="1077" y="603"/>
                    <a:pt x="1077" y="589"/>
                  </a:cubicBezTo>
                  <a:cubicBezTo>
                    <a:pt x="1077" y="575"/>
                    <a:pt x="1075" y="561"/>
                    <a:pt x="1072" y="548"/>
                  </a:cubicBezTo>
                  <a:cubicBezTo>
                    <a:pt x="1075" y="534"/>
                    <a:pt x="1077" y="521"/>
                    <a:pt x="1077" y="506"/>
                  </a:cubicBezTo>
                  <a:cubicBezTo>
                    <a:pt x="1077" y="422"/>
                    <a:pt x="1013" y="353"/>
                    <a:pt x="932" y="343"/>
                  </a:cubicBezTo>
                  <a:cubicBezTo>
                    <a:pt x="918" y="329"/>
                    <a:pt x="903" y="316"/>
                    <a:pt x="886" y="304"/>
                  </a:cubicBezTo>
                  <a:cubicBezTo>
                    <a:pt x="887" y="298"/>
                    <a:pt x="887" y="291"/>
                    <a:pt x="887" y="284"/>
                  </a:cubicBezTo>
                  <a:cubicBezTo>
                    <a:pt x="887" y="195"/>
                    <a:pt x="887" y="195"/>
                    <a:pt x="887" y="195"/>
                  </a:cubicBezTo>
                  <a:cubicBezTo>
                    <a:pt x="887" y="87"/>
                    <a:pt x="800" y="0"/>
                    <a:pt x="692" y="0"/>
                  </a:cubicBezTo>
                  <a:cubicBezTo>
                    <a:pt x="584" y="0"/>
                    <a:pt x="497" y="87"/>
                    <a:pt x="497" y="195"/>
                  </a:cubicBezTo>
                  <a:cubicBezTo>
                    <a:pt x="497" y="284"/>
                    <a:pt x="497" y="284"/>
                    <a:pt x="497" y="284"/>
                  </a:cubicBezTo>
                  <a:cubicBezTo>
                    <a:pt x="497" y="293"/>
                    <a:pt x="497" y="301"/>
                    <a:pt x="498" y="310"/>
                  </a:cubicBezTo>
                  <a:cubicBezTo>
                    <a:pt x="485" y="320"/>
                    <a:pt x="472" y="331"/>
                    <a:pt x="460" y="343"/>
                  </a:cubicBezTo>
                  <a:cubicBezTo>
                    <a:pt x="379" y="353"/>
                    <a:pt x="316" y="422"/>
                    <a:pt x="316" y="506"/>
                  </a:cubicBezTo>
                  <a:cubicBezTo>
                    <a:pt x="316" y="521"/>
                    <a:pt x="317" y="534"/>
                    <a:pt x="321" y="548"/>
                  </a:cubicBezTo>
                  <a:cubicBezTo>
                    <a:pt x="317" y="561"/>
                    <a:pt x="316" y="575"/>
                    <a:pt x="316" y="589"/>
                  </a:cubicBezTo>
                  <a:cubicBezTo>
                    <a:pt x="316" y="603"/>
                    <a:pt x="317" y="617"/>
                    <a:pt x="321" y="630"/>
                  </a:cubicBezTo>
                  <a:cubicBezTo>
                    <a:pt x="317" y="643"/>
                    <a:pt x="316" y="657"/>
                    <a:pt x="316" y="671"/>
                  </a:cubicBezTo>
                  <a:cubicBezTo>
                    <a:pt x="316" y="685"/>
                    <a:pt x="317" y="699"/>
                    <a:pt x="321" y="712"/>
                  </a:cubicBezTo>
                  <a:cubicBezTo>
                    <a:pt x="317" y="725"/>
                    <a:pt x="316" y="739"/>
                    <a:pt x="316" y="753"/>
                  </a:cubicBezTo>
                  <a:cubicBezTo>
                    <a:pt x="316" y="764"/>
                    <a:pt x="317" y="775"/>
                    <a:pt x="319" y="786"/>
                  </a:cubicBezTo>
                  <a:cubicBezTo>
                    <a:pt x="310" y="807"/>
                    <a:pt x="304" y="829"/>
                    <a:pt x="299" y="847"/>
                  </a:cubicBezTo>
                  <a:cubicBezTo>
                    <a:pt x="295" y="860"/>
                    <a:pt x="292" y="874"/>
                    <a:pt x="287" y="888"/>
                  </a:cubicBezTo>
                  <a:cubicBezTo>
                    <a:pt x="282" y="901"/>
                    <a:pt x="278" y="916"/>
                    <a:pt x="274" y="931"/>
                  </a:cubicBezTo>
                  <a:cubicBezTo>
                    <a:pt x="258" y="985"/>
                    <a:pt x="240" y="1045"/>
                    <a:pt x="199" y="1103"/>
                  </a:cubicBezTo>
                  <a:cubicBezTo>
                    <a:pt x="106" y="1234"/>
                    <a:pt x="0" y="1416"/>
                    <a:pt x="0" y="1666"/>
                  </a:cubicBezTo>
                  <a:cubicBezTo>
                    <a:pt x="0" y="2036"/>
                    <a:pt x="310" y="2337"/>
                    <a:pt x="692" y="2337"/>
                  </a:cubicBezTo>
                  <a:cubicBezTo>
                    <a:pt x="1074" y="2337"/>
                    <a:pt x="1384" y="2036"/>
                    <a:pt x="1384" y="1666"/>
                  </a:cubicBezTo>
                  <a:cubicBezTo>
                    <a:pt x="1384" y="1416"/>
                    <a:pt x="1278" y="1234"/>
                    <a:pt x="1185" y="1103"/>
                  </a:cubicBezTo>
                  <a:close/>
                  <a:moveTo>
                    <a:pt x="613" y="195"/>
                  </a:moveTo>
                  <a:cubicBezTo>
                    <a:pt x="613" y="152"/>
                    <a:pt x="649" y="116"/>
                    <a:pt x="692" y="116"/>
                  </a:cubicBezTo>
                  <a:cubicBezTo>
                    <a:pt x="736" y="116"/>
                    <a:pt x="771" y="152"/>
                    <a:pt x="771" y="195"/>
                  </a:cubicBezTo>
                  <a:cubicBezTo>
                    <a:pt x="771" y="252"/>
                    <a:pt x="771" y="252"/>
                    <a:pt x="771" y="252"/>
                  </a:cubicBezTo>
                  <a:cubicBezTo>
                    <a:pt x="747" y="247"/>
                    <a:pt x="722" y="244"/>
                    <a:pt x="696" y="244"/>
                  </a:cubicBezTo>
                  <a:cubicBezTo>
                    <a:pt x="668" y="244"/>
                    <a:pt x="640" y="247"/>
                    <a:pt x="613" y="254"/>
                  </a:cubicBezTo>
                  <a:lnTo>
                    <a:pt x="613" y="195"/>
                  </a:lnTo>
                  <a:close/>
                </a:path>
              </a:pathLst>
            </a:custGeom>
            <a:gradFill flip="none" rotWithShape="1">
              <a:gsLst>
                <a:gs pos="0">
                  <a:schemeClr val="bg1">
                    <a:lumMod val="95000"/>
                  </a:schemeClr>
                </a:gs>
                <a:gs pos="100000">
                  <a:schemeClr val="bg1">
                    <a:lumMod val="95000"/>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p:nvSpPr>
          <p:spPr bwMode="auto">
            <a:xfrm>
              <a:off x="1324084" y="3229151"/>
              <a:ext cx="1708724" cy="2175123"/>
            </a:xfrm>
            <a:custGeom>
              <a:avLst/>
              <a:gdLst>
                <a:gd name="T0" fmla="*/ 569 w 1138"/>
                <a:gd name="T1" fmla="*/ 0 h 1450"/>
                <a:gd name="T2" fmla="*/ 281 w 1138"/>
                <a:gd name="T3" fmla="*/ 163 h 1450"/>
                <a:gd name="T4" fmla="*/ 177 w 1138"/>
                <a:gd name="T5" fmla="*/ 410 h 1450"/>
                <a:gd name="T6" fmla="*/ 0 w 1138"/>
                <a:gd name="T7" fmla="*/ 902 h 1450"/>
                <a:gd name="T8" fmla="*/ 569 w 1138"/>
                <a:gd name="T9" fmla="*/ 1450 h 1450"/>
                <a:gd name="T10" fmla="*/ 1138 w 1138"/>
                <a:gd name="T11" fmla="*/ 902 h 1450"/>
                <a:gd name="T12" fmla="*/ 961 w 1138"/>
                <a:gd name="T13" fmla="*/ 410 h 1450"/>
                <a:gd name="T14" fmla="*/ 857 w 1138"/>
                <a:gd name="T15" fmla="*/ 163 h 1450"/>
                <a:gd name="T16" fmla="*/ 569 w 1138"/>
                <a:gd name="T1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50">
                  <a:moveTo>
                    <a:pt x="569" y="0"/>
                  </a:moveTo>
                  <a:cubicBezTo>
                    <a:pt x="285" y="0"/>
                    <a:pt x="322" y="42"/>
                    <a:pt x="281" y="163"/>
                  </a:cubicBezTo>
                  <a:cubicBezTo>
                    <a:pt x="261" y="221"/>
                    <a:pt x="242" y="317"/>
                    <a:pt x="177" y="410"/>
                  </a:cubicBezTo>
                  <a:cubicBezTo>
                    <a:pt x="72" y="558"/>
                    <a:pt x="0" y="709"/>
                    <a:pt x="0" y="902"/>
                  </a:cubicBezTo>
                  <a:cubicBezTo>
                    <a:pt x="0" y="1204"/>
                    <a:pt x="255" y="1450"/>
                    <a:pt x="569" y="1450"/>
                  </a:cubicBezTo>
                  <a:cubicBezTo>
                    <a:pt x="883" y="1450"/>
                    <a:pt x="1138" y="1204"/>
                    <a:pt x="1138" y="902"/>
                  </a:cubicBezTo>
                  <a:cubicBezTo>
                    <a:pt x="1138" y="709"/>
                    <a:pt x="1066" y="558"/>
                    <a:pt x="961" y="410"/>
                  </a:cubicBezTo>
                  <a:cubicBezTo>
                    <a:pt x="896" y="317"/>
                    <a:pt x="877" y="221"/>
                    <a:pt x="857" y="163"/>
                  </a:cubicBezTo>
                  <a:cubicBezTo>
                    <a:pt x="816" y="42"/>
                    <a:pt x="853" y="0"/>
                    <a:pt x="569" y="0"/>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p:cNvSpPr>
            <p:nvPr/>
          </p:nvSpPr>
          <p:spPr bwMode="auto">
            <a:xfrm>
              <a:off x="1798965" y="2634137"/>
              <a:ext cx="771682" cy="640241"/>
            </a:xfrm>
            <a:custGeom>
              <a:avLst/>
              <a:gdLst>
                <a:gd name="T0" fmla="*/ 480 w 514"/>
                <a:gd name="T1" fmla="*/ 181 h 427"/>
                <a:gd name="T2" fmla="*/ 480 w 514"/>
                <a:gd name="T3" fmla="*/ 180 h 427"/>
                <a:gd name="T4" fmla="*/ 514 w 514"/>
                <a:gd name="T5" fmla="*/ 139 h 427"/>
                <a:gd name="T6" fmla="*/ 473 w 514"/>
                <a:gd name="T7" fmla="*/ 98 h 427"/>
                <a:gd name="T8" fmla="*/ 439 w 514"/>
                <a:gd name="T9" fmla="*/ 98 h 427"/>
                <a:gd name="T10" fmla="*/ 429 w 514"/>
                <a:gd name="T11" fmla="*/ 93 h 427"/>
                <a:gd name="T12" fmla="*/ 257 w 514"/>
                <a:gd name="T13" fmla="*/ 0 h 427"/>
                <a:gd name="T14" fmla="*/ 85 w 514"/>
                <a:gd name="T15" fmla="*/ 93 h 427"/>
                <a:gd name="T16" fmla="*/ 75 w 514"/>
                <a:gd name="T17" fmla="*/ 98 h 427"/>
                <a:gd name="T18" fmla="*/ 41 w 514"/>
                <a:gd name="T19" fmla="*/ 98 h 427"/>
                <a:gd name="T20" fmla="*/ 0 w 514"/>
                <a:gd name="T21" fmla="*/ 139 h 427"/>
                <a:gd name="T22" fmla="*/ 34 w 514"/>
                <a:gd name="T23" fmla="*/ 180 h 427"/>
                <a:gd name="T24" fmla="*/ 34 w 514"/>
                <a:gd name="T25" fmla="*/ 181 h 427"/>
                <a:gd name="T26" fmla="*/ 0 w 514"/>
                <a:gd name="T27" fmla="*/ 222 h 427"/>
                <a:gd name="T28" fmla="*/ 34 w 514"/>
                <a:gd name="T29" fmla="*/ 262 h 427"/>
                <a:gd name="T30" fmla="*/ 34 w 514"/>
                <a:gd name="T31" fmla="*/ 263 h 427"/>
                <a:gd name="T32" fmla="*/ 0 w 514"/>
                <a:gd name="T33" fmla="*/ 304 h 427"/>
                <a:gd name="T34" fmla="*/ 34 w 514"/>
                <a:gd name="T35" fmla="*/ 345 h 427"/>
                <a:gd name="T36" fmla="*/ 34 w 514"/>
                <a:gd name="T37" fmla="*/ 346 h 427"/>
                <a:gd name="T38" fmla="*/ 0 w 514"/>
                <a:gd name="T39" fmla="*/ 386 h 427"/>
                <a:gd name="T40" fmla="*/ 41 w 514"/>
                <a:gd name="T41" fmla="*/ 427 h 427"/>
                <a:gd name="T42" fmla="*/ 473 w 514"/>
                <a:gd name="T43" fmla="*/ 427 h 427"/>
                <a:gd name="T44" fmla="*/ 514 w 514"/>
                <a:gd name="T45" fmla="*/ 386 h 427"/>
                <a:gd name="T46" fmla="*/ 480 w 514"/>
                <a:gd name="T47" fmla="*/ 346 h 427"/>
                <a:gd name="T48" fmla="*/ 480 w 514"/>
                <a:gd name="T49" fmla="*/ 345 h 427"/>
                <a:gd name="T50" fmla="*/ 514 w 514"/>
                <a:gd name="T51" fmla="*/ 304 h 427"/>
                <a:gd name="T52" fmla="*/ 480 w 514"/>
                <a:gd name="T53" fmla="*/ 263 h 427"/>
                <a:gd name="T54" fmla="*/ 480 w 514"/>
                <a:gd name="T55" fmla="*/ 262 h 427"/>
                <a:gd name="T56" fmla="*/ 514 w 514"/>
                <a:gd name="T57" fmla="*/ 222 h 427"/>
                <a:gd name="T58" fmla="*/ 480 w 514"/>
                <a:gd name="T59" fmla="*/ 18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4" h="427">
                  <a:moveTo>
                    <a:pt x="480" y="181"/>
                  </a:moveTo>
                  <a:cubicBezTo>
                    <a:pt x="476" y="181"/>
                    <a:pt x="476" y="181"/>
                    <a:pt x="480" y="180"/>
                  </a:cubicBezTo>
                  <a:cubicBezTo>
                    <a:pt x="499" y="177"/>
                    <a:pt x="514" y="160"/>
                    <a:pt x="514" y="139"/>
                  </a:cubicBezTo>
                  <a:cubicBezTo>
                    <a:pt x="514" y="117"/>
                    <a:pt x="496" y="98"/>
                    <a:pt x="473" y="98"/>
                  </a:cubicBezTo>
                  <a:cubicBezTo>
                    <a:pt x="439" y="98"/>
                    <a:pt x="439" y="98"/>
                    <a:pt x="439" y="98"/>
                  </a:cubicBezTo>
                  <a:cubicBezTo>
                    <a:pt x="436" y="98"/>
                    <a:pt x="431" y="96"/>
                    <a:pt x="429" y="93"/>
                  </a:cubicBezTo>
                  <a:cubicBezTo>
                    <a:pt x="392" y="37"/>
                    <a:pt x="329" y="0"/>
                    <a:pt x="257" y="0"/>
                  </a:cubicBezTo>
                  <a:cubicBezTo>
                    <a:pt x="185" y="0"/>
                    <a:pt x="122" y="37"/>
                    <a:pt x="85" y="93"/>
                  </a:cubicBezTo>
                  <a:cubicBezTo>
                    <a:pt x="83" y="96"/>
                    <a:pt x="79" y="98"/>
                    <a:pt x="75" y="98"/>
                  </a:cubicBezTo>
                  <a:cubicBezTo>
                    <a:pt x="41" y="98"/>
                    <a:pt x="41" y="98"/>
                    <a:pt x="41" y="98"/>
                  </a:cubicBezTo>
                  <a:cubicBezTo>
                    <a:pt x="18" y="98"/>
                    <a:pt x="0" y="117"/>
                    <a:pt x="0" y="139"/>
                  </a:cubicBezTo>
                  <a:cubicBezTo>
                    <a:pt x="0" y="160"/>
                    <a:pt x="15" y="177"/>
                    <a:pt x="34" y="180"/>
                  </a:cubicBezTo>
                  <a:cubicBezTo>
                    <a:pt x="38" y="181"/>
                    <a:pt x="38" y="181"/>
                    <a:pt x="34" y="181"/>
                  </a:cubicBezTo>
                  <a:cubicBezTo>
                    <a:pt x="15" y="184"/>
                    <a:pt x="0" y="201"/>
                    <a:pt x="0" y="222"/>
                  </a:cubicBezTo>
                  <a:cubicBezTo>
                    <a:pt x="0" y="242"/>
                    <a:pt x="15" y="259"/>
                    <a:pt x="34" y="262"/>
                  </a:cubicBezTo>
                  <a:cubicBezTo>
                    <a:pt x="38" y="263"/>
                    <a:pt x="38" y="263"/>
                    <a:pt x="34" y="263"/>
                  </a:cubicBezTo>
                  <a:cubicBezTo>
                    <a:pt x="15" y="267"/>
                    <a:pt x="0" y="284"/>
                    <a:pt x="0" y="304"/>
                  </a:cubicBezTo>
                  <a:cubicBezTo>
                    <a:pt x="0" y="324"/>
                    <a:pt x="15" y="341"/>
                    <a:pt x="34" y="345"/>
                  </a:cubicBezTo>
                  <a:cubicBezTo>
                    <a:pt x="38" y="345"/>
                    <a:pt x="38" y="345"/>
                    <a:pt x="34" y="346"/>
                  </a:cubicBezTo>
                  <a:cubicBezTo>
                    <a:pt x="15" y="349"/>
                    <a:pt x="0" y="366"/>
                    <a:pt x="0" y="386"/>
                  </a:cubicBezTo>
                  <a:cubicBezTo>
                    <a:pt x="0" y="409"/>
                    <a:pt x="18" y="427"/>
                    <a:pt x="41" y="427"/>
                  </a:cubicBezTo>
                  <a:cubicBezTo>
                    <a:pt x="473" y="427"/>
                    <a:pt x="473" y="427"/>
                    <a:pt x="473" y="427"/>
                  </a:cubicBezTo>
                  <a:cubicBezTo>
                    <a:pt x="496" y="427"/>
                    <a:pt x="514" y="409"/>
                    <a:pt x="514" y="386"/>
                  </a:cubicBezTo>
                  <a:cubicBezTo>
                    <a:pt x="514" y="366"/>
                    <a:pt x="499" y="349"/>
                    <a:pt x="480" y="346"/>
                  </a:cubicBezTo>
                  <a:cubicBezTo>
                    <a:pt x="476" y="345"/>
                    <a:pt x="476" y="345"/>
                    <a:pt x="480" y="345"/>
                  </a:cubicBezTo>
                  <a:cubicBezTo>
                    <a:pt x="499" y="341"/>
                    <a:pt x="514" y="324"/>
                    <a:pt x="514" y="304"/>
                  </a:cubicBezTo>
                  <a:cubicBezTo>
                    <a:pt x="514" y="284"/>
                    <a:pt x="499" y="267"/>
                    <a:pt x="480" y="263"/>
                  </a:cubicBezTo>
                  <a:cubicBezTo>
                    <a:pt x="476" y="263"/>
                    <a:pt x="476" y="263"/>
                    <a:pt x="480" y="262"/>
                  </a:cubicBezTo>
                  <a:cubicBezTo>
                    <a:pt x="499" y="259"/>
                    <a:pt x="514" y="242"/>
                    <a:pt x="514" y="222"/>
                  </a:cubicBezTo>
                  <a:cubicBezTo>
                    <a:pt x="514" y="201"/>
                    <a:pt x="499" y="184"/>
                    <a:pt x="480" y="181"/>
                  </a:cubicBezTo>
                  <a:close/>
                </a:path>
              </a:pathLst>
            </a:custGeom>
            <a:gradFill>
              <a:gsLst>
                <a:gs pos="0">
                  <a:schemeClr val="tx2">
                    <a:lumMod val="75000"/>
                    <a:lumOff val="25000"/>
                  </a:schemeClr>
                </a:gs>
                <a:gs pos="100000">
                  <a:schemeClr val="tx2">
                    <a:lumMod val="90000"/>
                    <a:lumOff val="1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2090112" y="2063149"/>
              <a:ext cx="74907" cy="240267"/>
            </a:xfrm>
            <a:custGeom>
              <a:avLst/>
              <a:gdLst>
                <a:gd name="T0" fmla="*/ 48 w 50"/>
                <a:gd name="T1" fmla="*/ 20 h 161"/>
                <a:gd name="T2" fmla="*/ 47 w 50"/>
                <a:gd name="T3" fmla="*/ 23 h 161"/>
                <a:gd name="T4" fmla="*/ 44 w 50"/>
                <a:gd name="T5" fmla="*/ 29 h 161"/>
                <a:gd name="T6" fmla="*/ 40 w 50"/>
                <a:gd name="T7" fmla="*/ 39 h 161"/>
                <a:gd name="T8" fmla="*/ 37 w 50"/>
                <a:gd name="T9" fmla="*/ 50 h 161"/>
                <a:gd name="T10" fmla="*/ 35 w 50"/>
                <a:gd name="T11" fmla="*/ 61 h 161"/>
                <a:gd name="T12" fmla="*/ 34 w 50"/>
                <a:gd name="T13" fmla="*/ 71 h 161"/>
                <a:gd name="T14" fmla="*/ 33 w 50"/>
                <a:gd name="T15" fmla="*/ 78 h 161"/>
                <a:gd name="T16" fmla="*/ 33 w 50"/>
                <a:gd name="T17" fmla="*/ 81 h 161"/>
                <a:gd name="T18" fmla="*/ 34 w 50"/>
                <a:gd name="T19" fmla="*/ 90 h 161"/>
                <a:gd name="T20" fmla="*/ 35 w 50"/>
                <a:gd name="T21" fmla="*/ 100 h 161"/>
                <a:gd name="T22" fmla="*/ 37 w 50"/>
                <a:gd name="T23" fmla="*/ 111 h 161"/>
                <a:gd name="T24" fmla="*/ 44 w 50"/>
                <a:gd name="T25" fmla="*/ 131 h 161"/>
                <a:gd name="T26" fmla="*/ 49 w 50"/>
                <a:gd name="T27" fmla="*/ 140 h 161"/>
                <a:gd name="T28" fmla="*/ 47 w 50"/>
                <a:gd name="T29" fmla="*/ 151 h 161"/>
                <a:gd name="T30" fmla="*/ 46 w 50"/>
                <a:gd name="T31" fmla="*/ 153 h 161"/>
                <a:gd name="T32" fmla="*/ 34 w 50"/>
                <a:gd name="T33" fmla="*/ 161 h 161"/>
                <a:gd name="T34" fmla="*/ 32 w 50"/>
                <a:gd name="T35" fmla="*/ 161 h 161"/>
                <a:gd name="T36" fmla="*/ 20 w 50"/>
                <a:gd name="T37" fmla="*/ 156 h 161"/>
                <a:gd name="T38" fmla="*/ 15 w 50"/>
                <a:gd name="T39" fmla="*/ 145 h 161"/>
                <a:gd name="T40" fmla="*/ 5 w 50"/>
                <a:gd name="T41" fmla="*/ 120 h 161"/>
                <a:gd name="T42" fmla="*/ 2 w 50"/>
                <a:gd name="T43" fmla="*/ 106 h 161"/>
                <a:gd name="T44" fmla="*/ 1 w 50"/>
                <a:gd name="T45" fmla="*/ 93 h 161"/>
                <a:gd name="T46" fmla="*/ 0 w 50"/>
                <a:gd name="T47" fmla="*/ 81 h 161"/>
                <a:gd name="T48" fmla="*/ 0 w 50"/>
                <a:gd name="T49" fmla="*/ 77 h 161"/>
                <a:gd name="T50" fmla="*/ 1 w 50"/>
                <a:gd name="T51" fmla="*/ 68 h 161"/>
                <a:gd name="T52" fmla="*/ 2 w 50"/>
                <a:gd name="T53" fmla="*/ 56 h 161"/>
                <a:gd name="T54" fmla="*/ 5 w 50"/>
                <a:gd name="T55" fmla="*/ 42 h 161"/>
                <a:gd name="T56" fmla="*/ 9 w 50"/>
                <a:gd name="T57" fmla="*/ 28 h 161"/>
                <a:gd name="T58" fmla="*/ 14 w 50"/>
                <a:gd name="T59" fmla="*/ 16 h 161"/>
                <a:gd name="T60" fmla="*/ 18 w 50"/>
                <a:gd name="T61" fmla="*/ 8 h 161"/>
                <a:gd name="T62" fmla="*/ 19 w 50"/>
                <a:gd name="T63" fmla="*/ 6 h 161"/>
                <a:gd name="T64" fmla="*/ 30 w 50"/>
                <a:gd name="T65" fmla="*/ 0 h 161"/>
                <a:gd name="T66" fmla="*/ 32 w 50"/>
                <a:gd name="T67" fmla="*/ 0 h 161"/>
                <a:gd name="T68" fmla="*/ 45 w 50"/>
                <a:gd name="T69" fmla="*/ 7 h 161"/>
                <a:gd name="T70" fmla="*/ 46 w 50"/>
                <a:gd name="T71" fmla="*/ 9 h 161"/>
                <a:gd name="T72" fmla="*/ 48 w 50"/>
                <a:gd name="T73"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48" y="20"/>
                  </a:moveTo>
                  <a:cubicBezTo>
                    <a:pt x="48" y="20"/>
                    <a:pt x="48" y="21"/>
                    <a:pt x="47" y="23"/>
                  </a:cubicBezTo>
                  <a:cubicBezTo>
                    <a:pt x="46" y="24"/>
                    <a:pt x="45" y="27"/>
                    <a:pt x="44" y="29"/>
                  </a:cubicBezTo>
                  <a:cubicBezTo>
                    <a:pt x="43" y="32"/>
                    <a:pt x="42" y="35"/>
                    <a:pt x="40" y="39"/>
                  </a:cubicBezTo>
                  <a:cubicBezTo>
                    <a:pt x="39" y="42"/>
                    <a:pt x="38" y="46"/>
                    <a:pt x="37" y="50"/>
                  </a:cubicBezTo>
                  <a:cubicBezTo>
                    <a:pt x="36" y="54"/>
                    <a:pt x="36" y="58"/>
                    <a:pt x="35" y="61"/>
                  </a:cubicBezTo>
                  <a:cubicBezTo>
                    <a:pt x="34" y="65"/>
                    <a:pt x="34" y="68"/>
                    <a:pt x="34" y="71"/>
                  </a:cubicBezTo>
                  <a:cubicBezTo>
                    <a:pt x="33" y="74"/>
                    <a:pt x="33" y="76"/>
                    <a:pt x="33" y="78"/>
                  </a:cubicBezTo>
                  <a:cubicBezTo>
                    <a:pt x="33" y="80"/>
                    <a:pt x="33" y="81"/>
                    <a:pt x="33" y="81"/>
                  </a:cubicBezTo>
                  <a:cubicBezTo>
                    <a:pt x="33" y="81"/>
                    <a:pt x="33" y="84"/>
                    <a:pt x="34" y="90"/>
                  </a:cubicBezTo>
                  <a:cubicBezTo>
                    <a:pt x="34" y="93"/>
                    <a:pt x="34" y="96"/>
                    <a:pt x="35" y="100"/>
                  </a:cubicBezTo>
                  <a:cubicBezTo>
                    <a:pt x="36" y="104"/>
                    <a:pt x="36" y="107"/>
                    <a:pt x="37" y="111"/>
                  </a:cubicBezTo>
                  <a:cubicBezTo>
                    <a:pt x="39" y="119"/>
                    <a:pt x="42" y="126"/>
                    <a:pt x="44" y="131"/>
                  </a:cubicBezTo>
                  <a:cubicBezTo>
                    <a:pt x="47" y="136"/>
                    <a:pt x="49" y="140"/>
                    <a:pt x="49" y="140"/>
                  </a:cubicBezTo>
                  <a:cubicBezTo>
                    <a:pt x="50" y="142"/>
                    <a:pt x="49" y="147"/>
                    <a:pt x="47" y="151"/>
                  </a:cubicBezTo>
                  <a:cubicBezTo>
                    <a:pt x="46" y="153"/>
                    <a:pt x="46" y="153"/>
                    <a:pt x="46" y="153"/>
                  </a:cubicBezTo>
                  <a:cubicBezTo>
                    <a:pt x="44" y="157"/>
                    <a:pt x="39" y="161"/>
                    <a:pt x="34" y="161"/>
                  </a:cubicBezTo>
                  <a:cubicBezTo>
                    <a:pt x="32" y="161"/>
                    <a:pt x="32" y="161"/>
                    <a:pt x="32" y="161"/>
                  </a:cubicBezTo>
                  <a:cubicBezTo>
                    <a:pt x="27" y="161"/>
                    <a:pt x="22" y="159"/>
                    <a:pt x="20" y="156"/>
                  </a:cubicBezTo>
                  <a:cubicBezTo>
                    <a:pt x="20" y="156"/>
                    <a:pt x="18" y="152"/>
                    <a:pt x="15" y="145"/>
                  </a:cubicBezTo>
                  <a:cubicBezTo>
                    <a:pt x="12" y="138"/>
                    <a:pt x="8" y="129"/>
                    <a:pt x="5" y="120"/>
                  </a:cubicBezTo>
                  <a:cubicBezTo>
                    <a:pt x="4" y="115"/>
                    <a:pt x="3" y="110"/>
                    <a:pt x="2" y="106"/>
                  </a:cubicBezTo>
                  <a:cubicBezTo>
                    <a:pt x="2" y="101"/>
                    <a:pt x="1" y="97"/>
                    <a:pt x="1" y="93"/>
                  </a:cubicBezTo>
                  <a:cubicBezTo>
                    <a:pt x="0" y="86"/>
                    <a:pt x="0" y="81"/>
                    <a:pt x="0" y="81"/>
                  </a:cubicBezTo>
                  <a:cubicBezTo>
                    <a:pt x="0" y="81"/>
                    <a:pt x="0" y="79"/>
                    <a:pt x="0" y="77"/>
                  </a:cubicBezTo>
                  <a:cubicBezTo>
                    <a:pt x="0" y="75"/>
                    <a:pt x="0" y="72"/>
                    <a:pt x="1" y="68"/>
                  </a:cubicBezTo>
                  <a:cubicBezTo>
                    <a:pt x="1" y="65"/>
                    <a:pt x="1" y="60"/>
                    <a:pt x="2" y="56"/>
                  </a:cubicBezTo>
                  <a:cubicBezTo>
                    <a:pt x="3" y="51"/>
                    <a:pt x="4" y="46"/>
                    <a:pt x="5" y="42"/>
                  </a:cubicBezTo>
                  <a:cubicBezTo>
                    <a:pt x="7" y="37"/>
                    <a:pt x="8" y="32"/>
                    <a:pt x="9" y="28"/>
                  </a:cubicBezTo>
                  <a:cubicBezTo>
                    <a:pt x="11" y="24"/>
                    <a:pt x="13" y="20"/>
                    <a:pt x="14" y="16"/>
                  </a:cubicBezTo>
                  <a:cubicBezTo>
                    <a:pt x="15" y="13"/>
                    <a:pt x="16" y="10"/>
                    <a:pt x="18" y="8"/>
                  </a:cubicBezTo>
                  <a:cubicBezTo>
                    <a:pt x="18" y="7"/>
                    <a:pt x="19" y="6"/>
                    <a:pt x="19" y="6"/>
                  </a:cubicBezTo>
                  <a:cubicBezTo>
                    <a:pt x="20" y="3"/>
                    <a:pt x="26" y="0"/>
                    <a:pt x="30" y="0"/>
                  </a:cubicBezTo>
                  <a:cubicBezTo>
                    <a:pt x="32" y="0"/>
                    <a:pt x="32" y="0"/>
                    <a:pt x="32" y="0"/>
                  </a:cubicBezTo>
                  <a:cubicBezTo>
                    <a:pt x="37" y="0"/>
                    <a:pt x="43" y="3"/>
                    <a:pt x="45" y="7"/>
                  </a:cubicBezTo>
                  <a:cubicBezTo>
                    <a:pt x="46" y="9"/>
                    <a:pt x="46" y="9"/>
                    <a:pt x="46" y="9"/>
                  </a:cubicBezTo>
                  <a:cubicBezTo>
                    <a:pt x="48" y="13"/>
                    <a:pt x="50" y="18"/>
                    <a:pt x="48" y="20"/>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2191872" y="2063149"/>
              <a:ext cx="74907" cy="240267"/>
            </a:xfrm>
            <a:custGeom>
              <a:avLst/>
              <a:gdLst>
                <a:gd name="T0" fmla="*/ 31 w 50"/>
                <a:gd name="T1" fmla="*/ 6 h 161"/>
                <a:gd name="T2" fmla="*/ 33 w 50"/>
                <a:gd name="T3" fmla="*/ 8 h 161"/>
                <a:gd name="T4" fmla="*/ 36 w 50"/>
                <a:gd name="T5" fmla="*/ 16 h 161"/>
                <a:gd name="T6" fmla="*/ 41 w 50"/>
                <a:gd name="T7" fmla="*/ 28 h 161"/>
                <a:gd name="T8" fmla="*/ 45 w 50"/>
                <a:gd name="T9" fmla="*/ 42 h 161"/>
                <a:gd name="T10" fmla="*/ 48 w 50"/>
                <a:gd name="T11" fmla="*/ 56 h 161"/>
                <a:gd name="T12" fmla="*/ 49 w 50"/>
                <a:gd name="T13" fmla="*/ 68 h 161"/>
                <a:gd name="T14" fmla="*/ 50 w 50"/>
                <a:gd name="T15" fmla="*/ 77 h 161"/>
                <a:gd name="T16" fmla="*/ 50 w 50"/>
                <a:gd name="T17" fmla="*/ 81 h 161"/>
                <a:gd name="T18" fmla="*/ 49 w 50"/>
                <a:gd name="T19" fmla="*/ 93 h 161"/>
                <a:gd name="T20" fmla="*/ 48 w 50"/>
                <a:gd name="T21" fmla="*/ 106 h 161"/>
                <a:gd name="T22" fmla="*/ 45 w 50"/>
                <a:gd name="T23" fmla="*/ 120 h 161"/>
                <a:gd name="T24" fmla="*/ 35 w 50"/>
                <a:gd name="T25" fmla="*/ 145 h 161"/>
                <a:gd name="T26" fmla="*/ 30 w 50"/>
                <a:gd name="T27" fmla="*/ 156 h 161"/>
                <a:gd name="T28" fmla="*/ 18 w 50"/>
                <a:gd name="T29" fmla="*/ 161 h 161"/>
                <a:gd name="T30" fmla="*/ 16 w 50"/>
                <a:gd name="T31" fmla="*/ 161 h 161"/>
                <a:gd name="T32" fmla="*/ 4 w 50"/>
                <a:gd name="T33" fmla="*/ 153 h 161"/>
                <a:gd name="T34" fmla="*/ 3 w 50"/>
                <a:gd name="T35" fmla="*/ 151 h 161"/>
                <a:gd name="T36" fmla="*/ 1 w 50"/>
                <a:gd name="T37" fmla="*/ 140 h 161"/>
                <a:gd name="T38" fmla="*/ 6 w 50"/>
                <a:gd name="T39" fmla="*/ 131 h 161"/>
                <a:gd name="T40" fmla="*/ 13 w 50"/>
                <a:gd name="T41" fmla="*/ 111 h 161"/>
                <a:gd name="T42" fmla="*/ 15 w 50"/>
                <a:gd name="T43" fmla="*/ 100 h 161"/>
                <a:gd name="T44" fmla="*/ 17 w 50"/>
                <a:gd name="T45" fmla="*/ 90 h 161"/>
                <a:gd name="T46" fmla="*/ 17 w 50"/>
                <a:gd name="T47" fmla="*/ 81 h 161"/>
                <a:gd name="T48" fmla="*/ 17 w 50"/>
                <a:gd name="T49" fmla="*/ 78 h 161"/>
                <a:gd name="T50" fmla="*/ 17 w 50"/>
                <a:gd name="T51" fmla="*/ 71 h 161"/>
                <a:gd name="T52" fmla="*/ 15 w 50"/>
                <a:gd name="T53" fmla="*/ 61 h 161"/>
                <a:gd name="T54" fmla="*/ 13 w 50"/>
                <a:gd name="T55" fmla="*/ 50 h 161"/>
                <a:gd name="T56" fmla="*/ 10 w 50"/>
                <a:gd name="T57" fmla="*/ 39 h 161"/>
                <a:gd name="T58" fmla="*/ 6 w 50"/>
                <a:gd name="T59" fmla="*/ 29 h 161"/>
                <a:gd name="T60" fmla="*/ 3 w 50"/>
                <a:gd name="T61" fmla="*/ 23 h 161"/>
                <a:gd name="T62" fmla="*/ 2 w 50"/>
                <a:gd name="T63" fmla="*/ 20 h 161"/>
                <a:gd name="T64" fmla="*/ 4 w 50"/>
                <a:gd name="T65" fmla="*/ 9 h 161"/>
                <a:gd name="T66" fmla="*/ 5 w 50"/>
                <a:gd name="T67" fmla="*/ 7 h 161"/>
                <a:gd name="T68" fmla="*/ 18 w 50"/>
                <a:gd name="T69" fmla="*/ 0 h 161"/>
                <a:gd name="T70" fmla="*/ 20 w 50"/>
                <a:gd name="T71" fmla="*/ 0 h 161"/>
                <a:gd name="T72" fmla="*/ 31 w 50"/>
                <a:gd name="T73" fmla="*/ 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31" y="6"/>
                  </a:moveTo>
                  <a:cubicBezTo>
                    <a:pt x="31" y="6"/>
                    <a:pt x="32" y="7"/>
                    <a:pt x="33" y="8"/>
                  </a:cubicBezTo>
                  <a:cubicBezTo>
                    <a:pt x="34" y="10"/>
                    <a:pt x="35" y="13"/>
                    <a:pt x="36" y="16"/>
                  </a:cubicBezTo>
                  <a:cubicBezTo>
                    <a:pt x="38" y="20"/>
                    <a:pt x="39" y="24"/>
                    <a:pt x="41" y="28"/>
                  </a:cubicBezTo>
                  <a:cubicBezTo>
                    <a:pt x="42" y="32"/>
                    <a:pt x="44" y="37"/>
                    <a:pt x="45" y="42"/>
                  </a:cubicBezTo>
                  <a:cubicBezTo>
                    <a:pt x="47" y="46"/>
                    <a:pt x="47" y="51"/>
                    <a:pt x="48" y="56"/>
                  </a:cubicBezTo>
                  <a:cubicBezTo>
                    <a:pt x="49" y="60"/>
                    <a:pt x="49" y="65"/>
                    <a:pt x="49" y="68"/>
                  </a:cubicBezTo>
                  <a:cubicBezTo>
                    <a:pt x="50" y="72"/>
                    <a:pt x="50" y="75"/>
                    <a:pt x="50" y="77"/>
                  </a:cubicBezTo>
                  <a:cubicBezTo>
                    <a:pt x="50" y="79"/>
                    <a:pt x="50" y="81"/>
                    <a:pt x="50" y="81"/>
                  </a:cubicBezTo>
                  <a:cubicBezTo>
                    <a:pt x="50" y="81"/>
                    <a:pt x="50" y="86"/>
                    <a:pt x="49" y="93"/>
                  </a:cubicBezTo>
                  <a:cubicBezTo>
                    <a:pt x="49" y="97"/>
                    <a:pt x="49" y="101"/>
                    <a:pt x="48" y="106"/>
                  </a:cubicBezTo>
                  <a:cubicBezTo>
                    <a:pt x="47" y="110"/>
                    <a:pt x="46" y="115"/>
                    <a:pt x="45" y="120"/>
                  </a:cubicBezTo>
                  <a:cubicBezTo>
                    <a:pt x="42" y="129"/>
                    <a:pt x="39" y="138"/>
                    <a:pt x="35" y="145"/>
                  </a:cubicBezTo>
                  <a:cubicBezTo>
                    <a:pt x="32" y="152"/>
                    <a:pt x="30" y="156"/>
                    <a:pt x="30" y="156"/>
                  </a:cubicBezTo>
                  <a:cubicBezTo>
                    <a:pt x="28" y="159"/>
                    <a:pt x="23" y="161"/>
                    <a:pt x="18" y="161"/>
                  </a:cubicBezTo>
                  <a:cubicBezTo>
                    <a:pt x="16" y="161"/>
                    <a:pt x="16" y="161"/>
                    <a:pt x="16" y="161"/>
                  </a:cubicBezTo>
                  <a:cubicBezTo>
                    <a:pt x="11" y="161"/>
                    <a:pt x="6" y="157"/>
                    <a:pt x="4" y="153"/>
                  </a:cubicBezTo>
                  <a:cubicBezTo>
                    <a:pt x="3" y="151"/>
                    <a:pt x="3" y="151"/>
                    <a:pt x="3" y="151"/>
                  </a:cubicBezTo>
                  <a:cubicBezTo>
                    <a:pt x="1" y="147"/>
                    <a:pt x="0" y="142"/>
                    <a:pt x="1" y="140"/>
                  </a:cubicBezTo>
                  <a:cubicBezTo>
                    <a:pt x="1" y="140"/>
                    <a:pt x="3" y="136"/>
                    <a:pt x="6" y="131"/>
                  </a:cubicBezTo>
                  <a:cubicBezTo>
                    <a:pt x="8" y="126"/>
                    <a:pt x="11" y="119"/>
                    <a:pt x="13" y="111"/>
                  </a:cubicBezTo>
                  <a:cubicBezTo>
                    <a:pt x="14" y="107"/>
                    <a:pt x="15" y="104"/>
                    <a:pt x="15" y="100"/>
                  </a:cubicBezTo>
                  <a:cubicBezTo>
                    <a:pt x="16" y="96"/>
                    <a:pt x="16" y="93"/>
                    <a:pt x="17" y="90"/>
                  </a:cubicBezTo>
                  <a:cubicBezTo>
                    <a:pt x="17" y="84"/>
                    <a:pt x="17" y="81"/>
                    <a:pt x="17" y="81"/>
                  </a:cubicBezTo>
                  <a:cubicBezTo>
                    <a:pt x="17" y="81"/>
                    <a:pt x="17" y="80"/>
                    <a:pt x="17" y="78"/>
                  </a:cubicBezTo>
                  <a:cubicBezTo>
                    <a:pt x="17" y="76"/>
                    <a:pt x="17" y="74"/>
                    <a:pt x="17" y="71"/>
                  </a:cubicBezTo>
                  <a:cubicBezTo>
                    <a:pt x="16" y="68"/>
                    <a:pt x="16" y="65"/>
                    <a:pt x="15" y="61"/>
                  </a:cubicBezTo>
                  <a:cubicBezTo>
                    <a:pt x="15" y="58"/>
                    <a:pt x="14" y="54"/>
                    <a:pt x="13" y="50"/>
                  </a:cubicBezTo>
                  <a:cubicBezTo>
                    <a:pt x="12" y="46"/>
                    <a:pt x="11" y="42"/>
                    <a:pt x="10" y="39"/>
                  </a:cubicBezTo>
                  <a:cubicBezTo>
                    <a:pt x="8" y="35"/>
                    <a:pt x="7" y="32"/>
                    <a:pt x="6" y="29"/>
                  </a:cubicBezTo>
                  <a:cubicBezTo>
                    <a:pt x="5" y="27"/>
                    <a:pt x="4" y="24"/>
                    <a:pt x="3" y="23"/>
                  </a:cubicBezTo>
                  <a:cubicBezTo>
                    <a:pt x="2" y="21"/>
                    <a:pt x="2" y="20"/>
                    <a:pt x="2" y="20"/>
                  </a:cubicBezTo>
                  <a:cubicBezTo>
                    <a:pt x="1" y="18"/>
                    <a:pt x="2" y="13"/>
                    <a:pt x="4" y="9"/>
                  </a:cubicBezTo>
                  <a:cubicBezTo>
                    <a:pt x="5" y="7"/>
                    <a:pt x="5" y="7"/>
                    <a:pt x="5" y="7"/>
                  </a:cubicBezTo>
                  <a:cubicBezTo>
                    <a:pt x="7" y="3"/>
                    <a:pt x="13" y="0"/>
                    <a:pt x="18" y="0"/>
                  </a:cubicBezTo>
                  <a:cubicBezTo>
                    <a:pt x="20" y="0"/>
                    <a:pt x="20" y="0"/>
                    <a:pt x="20" y="0"/>
                  </a:cubicBezTo>
                  <a:cubicBezTo>
                    <a:pt x="25" y="0"/>
                    <a:pt x="30" y="3"/>
                    <a:pt x="31" y="6"/>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2153712" y="-148721"/>
              <a:ext cx="50880" cy="2456377"/>
            </a:xfrm>
            <a:custGeom>
              <a:avLst/>
              <a:gdLst>
                <a:gd name="T0" fmla="*/ 16 w 33"/>
                <a:gd name="T1" fmla="*/ 1637 h 1637"/>
                <a:gd name="T2" fmla="*/ 0 w 33"/>
                <a:gd name="T3" fmla="*/ 1621 h 1637"/>
                <a:gd name="T4" fmla="*/ 0 w 33"/>
                <a:gd name="T5" fmla="*/ 0 h 1637"/>
                <a:gd name="T6" fmla="*/ 33 w 33"/>
                <a:gd name="T7" fmla="*/ 0 h 1637"/>
                <a:gd name="T8" fmla="*/ 33 w 33"/>
                <a:gd name="T9" fmla="*/ 1621 h 1637"/>
                <a:gd name="T10" fmla="*/ 16 w 33"/>
                <a:gd name="T11" fmla="*/ 1637 h 1637"/>
              </a:gdLst>
              <a:ahLst/>
              <a:cxnLst>
                <a:cxn ang="0">
                  <a:pos x="T0" y="T1"/>
                </a:cxn>
                <a:cxn ang="0">
                  <a:pos x="T2" y="T3"/>
                </a:cxn>
                <a:cxn ang="0">
                  <a:pos x="T4" y="T5"/>
                </a:cxn>
                <a:cxn ang="0">
                  <a:pos x="T6" y="T7"/>
                </a:cxn>
                <a:cxn ang="0">
                  <a:pos x="T8" y="T9"/>
                </a:cxn>
                <a:cxn ang="0">
                  <a:pos x="T10" y="T11"/>
                </a:cxn>
              </a:cxnLst>
              <a:rect l="0" t="0" r="r" b="b"/>
              <a:pathLst>
                <a:path w="33" h="1637">
                  <a:moveTo>
                    <a:pt x="16" y="1637"/>
                  </a:moveTo>
                  <a:cubicBezTo>
                    <a:pt x="7" y="1637"/>
                    <a:pt x="0" y="1630"/>
                    <a:pt x="0" y="1621"/>
                  </a:cubicBezTo>
                  <a:cubicBezTo>
                    <a:pt x="0" y="0"/>
                    <a:pt x="0" y="0"/>
                    <a:pt x="0" y="0"/>
                  </a:cubicBezTo>
                  <a:cubicBezTo>
                    <a:pt x="33" y="0"/>
                    <a:pt x="33" y="0"/>
                    <a:pt x="33" y="0"/>
                  </a:cubicBezTo>
                  <a:cubicBezTo>
                    <a:pt x="33" y="1621"/>
                    <a:pt x="33" y="1621"/>
                    <a:pt x="33" y="1621"/>
                  </a:cubicBezTo>
                  <a:cubicBezTo>
                    <a:pt x="33" y="1630"/>
                    <a:pt x="25" y="1637"/>
                    <a:pt x="16" y="1637"/>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a:off x="6362343" y="-448764"/>
            <a:ext cx="2079018" cy="5738142"/>
            <a:chOff x="6362343" y="-448764"/>
            <a:chExt cx="2079018" cy="5738142"/>
          </a:xfrm>
        </p:grpSpPr>
        <p:sp>
          <p:nvSpPr>
            <p:cNvPr id="29" name="Freeform 14"/>
            <p:cNvSpPr>
              <a:spLocks noEditPoints="1"/>
            </p:cNvSpPr>
            <p:nvPr/>
          </p:nvSpPr>
          <p:spPr bwMode="auto">
            <a:xfrm>
              <a:off x="6362343" y="1782893"/>
              <a:ext cx="2079018" cy="3506485"/>
            </a:xfrm>
            <a:custGeom>
              <a:avLst/>
              <a:gdLst>
                <a:gd name="T0" fmla="*/ 1185 w 1384"/>
                <a:gd name="T1" fmla="*/ 1103 h 2337"/>
                <a:gd name="T2" fmla="*/ 1111 w 1384"/>
                <a:gd name="T3" fmla="*/ 931 h 2337"/>
                <a:gd name="T4" fmla="*/ 1097 w 1384"/>
                <a:gd name="T5" fmla="*/ 888 h 2337"/>
                <a:gd name="T6" fmla="*/ 1085 w 1384"/>
                <a:gd name="T7" fmla="*/ 847 h 2337"/>
                <a:gd name="T8" fmla="*/ 1070 w 1384"/>
                <a:gd name="T9" fmla="*/ 798 h 2337"/>
                <a:gd name="T10" fmla="*/ 1077 w 1384"/>
                <a:gd name="T11" fmla="*/ 753 h 2337"/>
                <a:gd name="T12" fmla="*/ 1072 w 1384"/>
                <a:gd name="T13" fmla="*/ 712 h 2337"/>
                <a:gd name="T14" fmla="*/ 1077 w 1384"/>
                <a:gd name="T15" fmla="*/ 671 h 2337"/>
                <a:gd name="T16" fmla="*/ 1072 w 1384"/>
                <a:gd name="T17" fmla="*/ 630 h 2337"/>
                <a:gd name="T18" fmla="*/ 1077 w 1384"/>
                <a:gd name="T19" fmla="*/ 589 h 2337"/>
                <a:gd name="T20" fmla="*/ 1072 w 1384"/>
                <a:gd name="T21" fmla="*/ 548 h 2337"/>
                <a:gd name="T22" fmla="*/ 1077 w 1384"/>
                <a:gd name="T23" fmla="*/ 506 h 2337"/>
                <a:gd name="T24" fmla="*/ 932 w 1384"/>
                <a:gd name="T25" fmla="*/ 343 h 2337"/>
                <a:gd name="T26" fmla="*/ 886 w 1384"/>
                <a:gd name="T27" fmla="*/ 304 h 2337"/>
                <a:gd name="T28" fmla="*/ 887 w 1384"/>
                <a:gd name="T29" fmla="*/ 284 h 2337"/>
                <a:gd name="T30" fmla="*/ 887 w 1384"/>
                <a:gd name="T31" fmla="*/ 195 h 2337"/>
                <a:gd name="T32" fmla="*/ 692 w 1384"/>
                <a:gd name="T33" fmla="*/ 0 h 2337"/>
                <a:gd name="T34" fmla="*/ 497 w 1384"/>
                <a:gd name="T35" fmla="*/ 195 h 2337"/>
                <a:gd name="T36" fmla="*/ 497 w 1384"/>
                <a:gd name="T37" fmla="*/ 284 h 2337"/>
                <a:gd name="T38" fmla="*/ 498 w 1384"/>
                <a:gd name="T39" fmla="*/ 310 h 2337"/>
                <a:gd name="T40" fmla="*/ 460 w 1384"/>
                <a:gd name="T41" fmla="*/ 343 h 2337"/>
                <a:gd name="T42" fmla="*/ 316 w 1384"/>
                <a:gd name="T43" fmla="*/ 506 h 2337"/>
                <a:gd name="T44" fmla="*/ 321 w 1384"/>
                <a:gd name="T45" fmla="*/ 548 h 2337"/>
                <a:gd name="T46" fmla="*/ 316 w 1384"/>
                <a:gd name="T47" fmla="*/ 589 h 2337"/>
                <a:gd name="T48" fmla="*/ 321 w 1384"/>
                <a:gd name="T49" fmla="*/ 630 h 2337"/>
                <a:gd name="T50" fmla="*/ 316 w 1384"/>
                <a:gd name="T51" fmla="*/ 671 h 2337"/>
                <a:gd name="T52" fmla="*/ 321 w 1384"/>
                <a:gd name="T53" fmla="*/ 712 h 2337"/>
                <a:gd name="T54" fmla="*/ 316 w 1384"/>
                <a:gd name="T55" fmla="*/ 753 h 2337"/>
                <a:gd name="T56" fmla="*/ 319 w 1384"/>
                <a:gd name="T57" fmla="*/ 786 h 2337"/>
                <a:gd name="T58" fmla="*/ 299 w 1384"/>
                <a:gd name="T59" fmla="*/ 847 h 2337"/>
                <a:gd name="T60" fmla="*/ 287 w 1384"/>
                <a:gd name="T61" fmla="*/ 888 h 2337"/>
                <a:gd name="T62" fmla="*/ 274 w 1384"/>
                <a:gd name="T63" fmla="*/ 931 h 2337"/>
                <a:gd name="T64" fmla="*/ 199 w 1384"/>
                <a:gd name="T65" fmla="*/ 1103 h 2337"/>
                <a:gd name="T66" fmla="*/ 0 w 1384"/>
                <a:gd name="T67" fmla="*/ 1666 h 2337"/>
                <a:gd name="T68" fmla="*/ 692 w 1384"/>
                <a:gd name="T69" fmla="*/ 2337 h 2337"/>
                <a:gd name="T70" fmla="*/ 1384 w 1384"/>
                <a:gd name="T71" fmla="*/ 1666 h 2337"/>
                <a:gd name="T72" fmla="*/ 1185 w 1384"/>
                <a:gd name="T73" fmla="*/ 1103 h 2337"/>
                <a:gd name="T74" fmla="*/ 613 w 1384"/>
                <a:gd name="T75" fmla="*/ 195 h 2337"/>
                <a:gd name="T76" fmla="*/ 692 w 1384"/>
                <a:gd name="T77" fmla="*/ 116 h 2337"/>
                <a:gd name="T78" fmla="*/ 771 w 1384"/>
                <a:gd name="T79" fmla="*/ 195 h 2337"/>
                <a:gd name="T80" fmla="*/ 771 w 1384"/>
                <a:gd name="T81" fmla="*/ 252 h 2337"/>
                <a:gd name="T82" fmla="*/ 696 w 1384"/>
                <a:gd name="T83" fmla="*/ 244 h 2337"/>
                <a:gd name="T84" fmla="*/ 613 w 1384"/>
                <a:gd name="T85" fmla="*/ 254 h 2337"/>
                <a:gd name="T86" fmla="*/ 613 w 1384"/>
                <a:gd name="T87" fmla="*/ 195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4" h="2337">
                  <a:moveTo>
                    <a:pt x="1185" y="1103"/>
                  </a:moveTo>
                  <a:cubicBezTo>
                    <a:pt x="1144" y="1045"/>
                    <a:pt x="1126" y="985"/>
                    <a:pt x="1111" y="931"/>
                  </a:cubicBezTo>
                  <a:cubicBezTo>
                    <a:pt x="1106" y="916"/>
                    <a:pt x="1102" y="901"/>
                    <a:pt x="1097" y="888"/>
                  </a:cubicBezTo>
                  <a:cubicBezTo>
                    <a:pt x="1092" y="874"/>
                    <a:pt x="1089" y="860"/>
                    <a:pt x="1085" y="847"/>
                  </a:cubicBezTo>
                  <a:cubicBezTo>
                    <a:pt x="1081" y="832"/>
                    <a:pt x="1077" y="816"/>
                    <a:pt x="1070" y="798"/>
                  </a:cubicBezTo>
                  <a:cubicBezTo>
                    <a:pt x="1075" y="784"/>
                    <a:pt x="1077" y="769"/>
                    <a:pt x="1077" y="753"/>
                  </a:cubicBezTo>
                  <a:cubicBezTo>
                    <a:pt x="1077" y="739"/>
                    <a:pt x="1075" y="725"/>
                    <a:pt x="1072" y="712"/>
                  </a:cubicBezTo>
                  <a:cubicBezTo>
                    <a:pt x="1075" y="699"/>
                    <a:pt x="1077" y="685"/>
                    <a:pt x="1077" y="671"/>
                  </a:cubicBezTo>
                  <a:cubicBezTo>
                    <a:pt x="1077" y="657"/>
                    <a:pt x="1075" y="643"/>
                    <a:pt x="1072" y="630"/>
                  </a:cubicBezTo>
                  <a:cubicBezTo>
                    <a:pt x="1075" y="617"/>
                    <a:pt x="1077" y="603"/>
                    <a:pt x="1077" y="589"/>
                  </a:cubicBezTo>
                  <a:cubicBezTo>
                    <a:pt x="1077" y="575"/>
                    <a:pt x="1075" y="561"/>
                    <a:pt x="1072" y="548"/>
                  </a:cubicBezTo>
                  <a:cubicBezTo>
                    <a:pt x="1075" y="534"/>
                    <a:pt x="1077" y="521"/>
                    <a:pt x="1077" y="506"/>
                  </a:cubicBezTo>
                  <a:cubicBezTo>
                    <a:pt x="1077" y="422"/>
                    <a:pt x="1013" y="353"/>
                    <a:pt x="932" y="343"/>
                  </a:cubicBezTo>
                  <a:cubicBezTo>
                    <a:pt x="918" y="329"/>
                    <a:pt x="903" y="316"/>
                    <a:pt x="886" y="304"/>
                  </a:cubicBezTo>
                  <a:cubicBezTo>
                    <a:pt x="887" y="298"/>
                    <a:pt x="887" y="291"/>
                    <a:pt x="887" y="284"/>
                  </a:cubicBezTo>
                  <a:cubicBezTo>
                    <a:pt x="887" y="195"/>
                    <a:pt x="887" y="195"/>
                    <a:pt x="887" y="195"/>
                  </a:cubicBezTo>
                  <a:cubicBezTo>
                    <a:pt x="887" y="87"/>
                    <a:pt x="800" y="0"/>
                    <a:pt x="692" y="0"/>
                  </a:cubicBezTo>
                  <a:cubicBezTo>
                    <a:pt x="584" y="0"/>
                    <a:pt x="497" y="87"/>
                    <a:pt x="497" y="195"/>
                  </a:cubicBezTo>
                  <a:cubicBezTo>
                    <a:pt x="497" y="284"/>
                    <a:pt x="497" y="284"/>
                    <a:pt x="497" y="284"/>
                  </a:cubicBezTo>
                  <a:cubicBezTo>
                    <a:pt x="497" y="293"/>
                    <a:pt x="497" y="301"/>
                    <a:pt x="498" y="310"/>
                  </a:cubicBezTo>
                  <a:cubicBezTo>
                    <a:pt x="485" y="320"/>
                    <a:pt x="472" y="331"/>
                    <a:pt x="460" y="343"/>
                  </a:cubicBezTo>
                  <a:cubicBezTo>
                    <a:pt x="379" y="353"/>
                    <a:pt x="316" y="422"/>
                    <a:pt x="316" y="506"/>
                  </a:cubicBezTo>
                  <a:cubicBezTo>
                    <a:pt x="316" y="521"/>
                    <a:pt x="317" y="534"/>
                    <a:pt x="321" y="548"/>
                  </a:cubicBezTo>
                  <a:cubicBezTo>
                    <a:pt x="317" y="561"/>
                    <a:pt x="316" y="575"/>
                    <a:pt x="316" y="589"/>
                  </a:cubicBezTo>
                  <a:cubicBezTo>
                    <a:pt x="316" y="603"/>
                    <a:pt x="317" y="617"/>
                    <a:pt x="321" y="630"/>
                  </a:cubicBezTo>
                  <a:cubicBezTo>
                    <a:pt x="317" y="643"/>
                    <a:pt x="316" y="657"/>
                    <a:pt x="316" y="671"/>
                  </a:cubicBezTo>
                  <a:cubicBezTo>
                    <a:pt x="316" y="685"/>
                    <a:pt x="317" y="699"/>
                    <a:pt x="321" y="712"/>
                  </a:cubicBezTo>
                  <a:cubicBezTo>
                    <a:pt x="317" y="725"/>
                    <a:pt x="316" y="739"/>
                    <a:pt x="316" y="753"/>
                  </a:cubicBezTo>
                  <a:cubicBezTo>
                    <a:pt x="316" y="764"/>
                    <a:pt x="317" y="775"/>
                    <a:pt x="319" y="786"/>
                  </a:cubicBezTo>
                  <a:cubicBezTo>
                    <a:pt x="310" y="807"/>
                    <a:pt x="304" y="829"/>
                    <a:pt x="299" y="847"/>
                  </a:cubicBezTo>
                  <a:cubicBezTo>
                    <a:pt x="295" y="860"/>
                    <a:pt x="292" y="874"/>
                    <a:pt x="287" y="888"/>
                  </a:cubicBezTo>
                  <a:cubicBezTo>
                    <a:pt x="282" y="901"/>
                    <a:pt x="278" y="916"/>
                    <a:pt x="274" y="931"/>
                  </a:cubicBezTo>
                  <a:cubicBezTo>
                    <a:pt x="258" y="985"/>
                    <a:pt x="240" y="1045"/>
                    <a:pt x="199" y="1103"/>
                  </a:cubicBezTo>
                  <a:cubicBezTo>
                    <a:pt x="106" y="1234"/>
                    <a:pt x="0" y="1416"/>
                    <a:pt x="0" y="1666"/>
                  </a:cubicBezTo>
                  <a:cubicBezTo>
                    <a:pt x="0" y="2036"/>
                    <a:pt x="310" y="2337"/>
                    <a:pt x="692" y="2337"/>
                  </a:cubicBezTo>
                  <a:cubicBezTo>
                    <a:pt x="1074" y="2337"/>
                    <a:pt x="1384" y="2036"/>
                    <a:pt x="1384" y="1666"/>
                  </a:cubicBezTo>
                  <a:cubicBezTo>
                    <a:pt x="1384" y="1416"/>
                    <a:pt x="1278" y="1234"/>
                    <a:pt x="1185" y="1103"/>
                  </a:cubicBezTo>
                  <a:close/>
                  <a:moveTo>
                    <a:pt x="613" y="195"/>
                  </a:moveTo>
                  <a:cubicBezTo>
                    <a:pt x="613" y="152"/>
                    <a:pt x="649" y="116"/>
                    <a:pt x="692" y="116"/>
                  </a:cubicBezTo>
                  <a:cubicBezTo>
                    <a:pt x="736" y="116"/>
                    <a:pt x="771" y="152"/>
                    <a:pt x="771" y="195"/>
                  </a:cubicBezTo>
                  <a:cubicBezTo>
                    <a:pt x="771" y="252"/>
                    <a:pt x="771" y="252"/>
                    <a:pt x="771" y="252"/>
                  </a:cubicBezTo>
                  <a:cubicBezTo>
                    <a:pt x="747" y="247"/>
                    <a:pt x="722" y="244"/>
                    <a:pt x="696" y="244"/>
                  </a:cubicBezTo>
                  <a:cubicBezTo>
                    <a:pt x="668" y="244"/>
                    <a:pt x="640" y="247"/>
                    <a:pt x="613" y="254"/>
                  </a:cubicBezTo>
                  <a:lnTo>
                    <a:pt x="613" y="195"/>
                  </a:lnTo>
                  <a:close/>
                </a:path>
              </a:pathLst>
            </a:custGeom>
            <a:gradFill flip="none" rotWithShape="1">
              <a:gsLst>
                <a:gs pos="0">
                  <a:schemeClr val="bg1">
                    <a:lumMod val="95000"/>
                  </a:schemeClr>
                </a:gs>
                <a:gs pos="100000">
                  <a:schemeClr val="bg1">
                    <a:lumMod val="95000"/>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6547490" y="-448764"/>
              <a:ext cx="1708724" cy="5552995"/>
              <a:chOff x="6547490" y="-148721"/>
              <a:chExt cx="1708724" cy="5552995"/>
            </a:xfrm>
          </p:grpSpPr>
          <p:sp>
            <p:nvSpPr>
              <p:cNvPr id="30" name="Freeform 15"/>
              <p:cNvSpPr>
                <a:spLocks/>
              </p:cNvSpPr>
              <p:nvPr/>
            </p:nvSpPr>
            <p:spPr bwMode="auto">
              <a:xfrm>
                <a:off x="6547490" y="3229151"/>
                <a:ext cx="1708724" cy="2175123"/>
              </a:xfrm>
              <a:custGeom>
                <a:avLst/>
                <a:gdLst>
                  <a:gd name="T0" fmla="*/ 569 w 1138"/>
                  <a:gd name="T1" fmla="*/ 0 h 1450"/>
                  <a:gd name="T2" fmla="*/ 281 w 1138"/>
                  <a:gd name="T3" fmla="*/ 163 h 1450"/>
                  <a:gd name="T4" fmla="*/ 177 w 1138"/>
                  <a:gd name="T5" fmla="*/ 410 h 1450"/>
                  <a:gd name="T6" fmla="*/ 0 w 1138"/>
                  <a:gd name="T7" fmla="*/ 902 h 1450"/>
                  <a:gd name="T8" fmla="*/ 569 w 1138"/>
                  <a:gd name="T9" fmla="*/ 1450 h 1450"/>
                  <a:gd name="T10" fmla="*/ 1138 w 1138"/>
                  <a:gd name="T11" fmla="*/ 902 h 1450"/>
                  <a:gd name="T12" fmla="*/ 961 w 1138"/>
                  <a:gd name="T13" fmla="*/ 410 h 1450"/>
                  <a:gd name="T14" fmla="*/ 857 w 1138"/>
                  <a:gd name="T15" fmla="*/ 163 h 1450"/>
                  <a:gd name="T16" fmla="*/ 569 w 1138"/>
                  <a:gd name="T1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50">
                    <a:moveTo>
                      <a:pt x="569" y="0"/>
                    </a:moveTo>
                    <a:cubicBezTo>
                      <a:pt x="285" y="0"/>
                      <a:pt x="322" y="42"/>
                      <a:pt x="281" y="163"/>
                    </a:cubicBezTo>
                    <a:cubicBezTo>
                      <a:pt x="261" y="221"/>
                      <a:pt x="242" y="317"/>
                      <a:pt x="177" y="410"/>
                    </a:cubicBezTo>
                    <a:cubicBezTo>
                      <a:pt x="72" y="558"/>
                      <a:pt x="0" y="709"/>
                      <a:pt x="0" y="902"/>
                    </a:cubicBezTo>
                    <a:cubicBezTo>
                      <a:pt x="0" y="1204"/>
                      <a:pt x="255" y="1450"/>
                      <a:pt x="569" y="1450"/>
                    </a:cubicBezTo>
                    <a:cubicBezTo>
                      <a:pt x="883" y="1450"/>
                      <a:pt x="1138" y="1204"/>
                      <a:pt x="1138" y="902"/>
                    </a:cubicBezTo>
                    <a:cubicBezTo>
                      <a:pt x="1138" y="709"/>
                      <a:pt x="1066" y="558"/>
                      <a:pt x="961" y="410"/>
                    </a:cubicBezTo>
                    <a:cubicBezTo>
                      <a:pt x="896" y="317"/>
                      <a:pt x="877" y="221"/>
                      <a:pt x="857" y="163"/>
                    </a:cubicBezTo>
                    <a:cubicBezTo>
                      <a:pt x="816" y="42"/>
                      <a:pt x="853" y="0"/>
                      <a:pt x="569" y="0"/>
                    </a:cubicBez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p:nvSpPr>
            <p:spPr bwMode="auto">
              <a:xfrm>
                <a:off x="7022371" y="2634137"/>
                <a:ext cx="771682" cy="640241"/>
              </a:xfrm>
              <a:custGeom>
                <a:avLst/>
                <a:gdLst>
                  <a:gd name="T0" fmla="*/ 480 w 514"/>
                  <a:gd name="T1" fmla="*/ 181 h 427"/>
                  <a:gd name="T2" fmla="*/ 480 w 514"/>
                  <a:gd name="T3" fmla="*/ 180 h 427"/>
                  <a:gd name="T4" fmla="*/ 514 w 514"/>
                  <a:gd name="T5" fmla="*/ 139 h 427"/>
                  <a:gd name="T6" fmla="*/ 473 w 514"/>
                  <a:gd name="T7" fmla="*/ 98 h 427"/>
                  <a:gd name="T8" fmla="*/ 439 w 514"/>
                  <a:gd name="T9" fmla="*/ 98 h 427"/>
                  <a:gd name="T10" fmla="*/ 429 w 514"/>
                  <a:gd name="T11" fmla="*/ 93 h 427"/>
                  <a:gd name="T12" fmla="*/ 257 w 514"/>
                  <a:gd name="T13" fmla="*/ 0 h 427"/>
                  <a:gd name="T14" fmla="*/ 85 w 514"/>
                  <a:gd name="T15" fmla="*/ 93 h 427"/>
                  <a:gd name="T16" fmla="*/ 75 w 514"/>
                  <a:gd name="T17" fmla="*/ 98 h 427"/>
                  <a:gd name="T18" fmla="*/ 41 w 514"/>
                  <a:gd name="T19" fmla="*/ 98 h 427"/>
                  <a:gd name="T20" fmla="*/ 0 w 514"/>
                  <a:gd name="T21" fmla="*/ 139 h 427"/>
                  <a:gd name="T22" fmla="*/ 34 w 514"/>
                  <a:gd name="T23" fmla="*/ 180 h 427"/>
                  <a:gd name="T24" fmla="*/ 34 w 514"/>
                  <a:gd name="T25" fmla="*/ 181 h 427"/>
                  <a:gd name="T26" fmla="*/ 0 w 514"/>
                  <a:gd name="T27" fmla="*/ 222 h 427"/>
                  <a:gd name="T28" fmla="*/ 34 w 514"/>
                  <a:gd name="T29" fmla="*/ 262 h 427"/>
                  <a:gd name="T30" fmla="*/ 34 w 514"/>
                  <a:gd name="T31" fmla="*/ 263 h 427"/>
                  <a:gd name="T32" fmla="*/ 0 w 514"/>
                  <a:gd name="T33" fmla="*/ 304 h 427"/>
                  <a:gd name="T34" fmla="*/ 34 w 514"/>
                  <a:gd name="T35" fmla="*/ 345 h 427"/>
                  <a:gd name="T36" fmla="*/ 34 w 514"/>
                  <a:gd name="T37" fmla="*/ 346 h 427"/>
                  <a:gd name="T38" fmla="*/ 0 w 514"/>
                  <a:gd name="T39" fmla="*/ 386 h 427"/>
                  <a:gd name="T40" fmla="*/ 41 w 514"/>
                  <a:gd name="T41" fmla="*/ 427 h 427"/>
                  <a:gd name="T42" fmla="*/ 473 w 514"/>
                  <a:gd name="T43" fmla="*/ 427 h 427"/>
                  <a:gd name="T44" fmla="*/ 514 w 514"/>
                  <a:gd name="T45" fmla="*/ 386 h 427"/>
                  <a:gd name="T46" fmla="*/ 480 w 514"/>
                  <a:gd name="T47" fmla="*/ 346 h 427"/>
                  <a:gd name="T48" fmla="*/ 480 w 514"/>
                  <a:gd name="T49" fmla="*/ 345 h 427"/>
                  <a:gd name="T50" fmla="*/ 514 w 514"/>
                  <a:gd name="T51" fmla="*/ 304 h 427"/>
                  <a:gd name="T52" fmla="*/ 480 w 514"/>
                  <a:gd name="T53" fmla="*/ 263 h 427"/>
                  <a:gd name="T54" fmla="*/ 480 w 514"/>
                  <a:gd name="T55" fmla="*/ 262 h 427"/>
                  <a:gd name="T56" fmla="*/ 514 w 514"/>
                  <a:gd name="T57" fmla="*/ 222 h 427"/>
                  <a:gd name="T58" fmla="*/ 480 w 514"/>
                  <a:gd name="T59" fmla="*/ 18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4" h="427">
                    <a:moveTo>
                      <a:pt x="480" y="181"/>
                    </a:moveTo>
                    <a:cubicBezTo>
                      <a:pt x="476" y="181"/>
                      <a:pt x="476" y="181"/>
                      <a:pt x="480" y="180"/>
                    </a:cubicBezTo>
                    <a:cubicBezTo>
                      <a:pt x="499" y="177"/>
                      <a:pt x="514" y="160"/>
                      <a:pt x="514" y="139"/>
                    </a:cubicBezTo>
                    <a:cubicBezTo>
                      <a:pt x="514" y="117"/>
                      <a:pt x="496" y="98"/>
                      <a:pt x="473" y="98"/>
                    </a:cubicBezTo>
                    <a:cubicBezTo>
                      <a:pt x="439" y="98"/>
                      <a:pt x="439" y="98"/>
                      <a:pt x="439" y="98"/>
                    </a:cubicBezTo>
                    <a:cubicBezTo>
                      <a:pt x="436" y="98"/>
                      <a:pt x="431" y="96"/>
                      <a:pt x="429" y="93"/>
                    </a:cubicBezTo>
                    <a:cubicBezTo>
                      <a:pt x="392" y="37"/>
                      <a:pt x="329" y="0"/>
                      <a:pt x="257" y="0"/>
                    </a:cubicBezTo>
                    <a:cubicBezTo>
                      <a:pt x="185" y="0"/>
                      <a:pt x="122" y="37"/>
                      <a:pt x="85" y="93"/>
                    </a:cubicBezTo>
                    <a:cubicBezTo>
                      <a:pt x="83" y="96"/>
                      <a:pt x="79" y="98"/>
                      <a:pt x="75" y="98"/>
                    </a:cubicBezTo>
                    <a:cubicBezTo>
                      <a:pt x="41" y="98"/>
                      <a:pt x="41" y="98"/>
                      <a:pt x="41" y="98"/>
                    </a:cubicBezTo>
                    <a:cubicBezTo>
                      <a:pt x="18" y="98"/>
                      <a:pt x="0" y="117"/>
                      <a:pt x="0" y="139"/>
                    </a:cubicBezTo>
                    <a:cubicBezTo>
                      <a:pt x="0" y="160"/>
                      <a:pt x="15" y="177"/>
                      <a:pt x="34" y="180"/>
                    </a:cubicBezTo>
                    <a:cubicBezTo>
                      <a:pt x="38" y="181"/>
                      <a:pt x="38" y="181"/>
                      <a:pt x="34" y="181"/>
                    </a:cubicBezTo>
                    <a:cubicBezTo>
                      <a:pt x="15" y="184"/>
                      <a:pt x="0" y="201"/>
                      <a:pt x="0" y="222"/>
                    </a:cubicBezTo>
                    <a:cubicBezTo>
                      <a:pt x="0" y="242"/>
                      <a:pt x="15" y="259"/>
                      <a:pt x="34" y="262"/>
                    </a:cubicBezTo>
                    <a:cubicBezTo>
                      <a:pt x="38" y="263"/>
                      <a:pt x="38" y="263"/>
                      <a:pt x="34" y="263"/>
                    </a:cubicBezTo>
                    <a:cubicBezTo>
                      <a:pt x="15" y="267"/>
                      <a:pt x="0" y="284"/>
                      <a:pt x="0" y="304"/>
                    </a:cubicBezTo>
                    <a:cubicBezTo>
                      <a:pt x="0" y="324"/>
                      <a:pt x="15" y="341"/>
                      <a:pt x="34" y="345"/>
                    </a:cubicBezTo>
                    <a:cubicBezTo>
                      <a:pt x="38" y="345"/>
                      <a:pt x="38" y="345"/>
                      <a:pt x="34" y="346"/>
                    </a:cubicBezTo>
                    <a:cubicBezTo>
                      <a:pt x="15" y="349"/>
                      <a:pt x="0" y="366"/>
                      <a:pt x="0" y="386"/>
                    </a:cubicBezTo>
                    <a:cubicBezTo>
                      <a:pt x="0" y="409"/>
                      <a:pt x="18" y="427"/>
                      <a:pt x="41" y="427"/>
                    </a:cubicBezTo>
                    <a:cubicBezTo>
                      <a:pt x="473" y="427"/>
                      <a:pt x="473" y="427"/>
                      <a:pt x="473" y="427"/>
                    </a:cubicBezTo>
                    <a:cubicBezTo>
                      <a:pt x="496" y="427"/>
                      <a:pt x="514" y="409"/>
                      <a:pt x="514" y="386"/>
                    </a:cubicBezTo>
                    <a:cubicBezTo>
                      <a:pt x="514" y="366"/>
                      <a:pt x="499" y="349"/>
                      <a:pt x="480" y="346"/>
                    </a:cubicBezTo>
                    <a:cubicBezTo>
                      <a:pt x="476" y="345"/>
                      <a:pt x="476" y="345"/>
                      <a:pt x="480" y="345"/>
                    </a:cubicBezTo>
                    <a:cubicBezTo>
                      <a:pt x="499" y="341"/>
                      <a:pt x="514" y="324"/>
                      <a:pt x="514" y="304"/>
                    </a:cubicBezTo>
                    <a:cubicBezTo>
                      <a:pt x="514" y="284"/>
                      <a:pt x="499" y="267"/>
                      <a:pt x="480" y="263"/>
                    </a:cubicBezTo>
                    <a:cubicBezTo>
                      <a:pt x="476" y="263"/>
                      <a:pt x="476" y="263"/>
                      <a:pt x="480" y="262"/>
                    </a:cubicBezTo>
                    <a:cubicBezTo>
                      <a:pt x="499" y="259"/>
                      <a:pt x="514" y="242"/>
                      <a:pt x="514" y="222"/>
                    </a:cubicBezTo>
                    <a:cubicBezTo>
                      <a:pt x="514" y="201"/>
                      <a:pt x="499" y="184"/>
                      <a:pt x="480" y="181"/>
                    </a:cubicBezTo>
                    <a:close/>
                  </a:path>
                </a:pathLst>
              </a:custGeom>
              <a:gradFill>
                <a:gsLst>
                  <a:gs pos="0">
                    <a:schemeClr val="tx2">
                      <a:lumMod val="75000"/>
                      <a:lumOff val="25000"/>
                    </a:schemeClr>
                  </a:gs>
                  <a:gs pos="100000">
                    <a:schemeClr val="tx2">
                      <a:lumMod val="90000"/>
                      <a:lumOff val="1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p:cNvSpPr>
                <a:spLocks/>
              </p:cNvSpPr>
              <p:nvPr/>
            </p:nvSpPr>
            <p:spPr bwMode="auto">
              <a:xfrm>
                <a:off x="7313518" y="2063149"/>
                <a:ext cx="74907" cy="240267"/>
              </a:xfrm>
              <a:custGeom>
                <a:avLst/>
                <a:gdLst>
                  <a:gd name="T0" fmla="*/ 48 w 50"/>
                  <a:gd name="T1" fmla="*/ 20 h 161"/>
                  <a:gd name="T2" fmla="*/ 47 w 50"/>
                  <a:gd name="T3" fmla="*/ 23 h 161"/>
                  <a:gd name="T4" fmla="*/ 44 w 50"/>
                  <a:gd name="T5" fmla="*/ 29 h 161"/>
                  <a:gd name="T6" fmla="*/ 40 w 50"/>
                  <a:gd name="T7" fmla="*/ 39 h 161"/>
                  <a:gd name="T8" fmla="*/ 37 w 50"/>
                  <a:gd name="T9" fmla="*/ 50 h 161"/>
                  <a:gd name="T10" fmla="*/ 35 w 50"/>
                  <a:gd name="T11" fmla="*/ 61 h 161"/>
                  <a:gd name="T12" fmla="*/ 34 w 50"/>
                  <a:gd name="T13" fmla="*/ 71 h 161"/>
                  <a:gd name="T14" fmla="*/ 33 w 50"/>
                  <a:gd name="T15" fmla="*/ 78 h 161"/>
                  <a:gd name="T16" fmla="*/ 33 w 50"/>
                  <a:gd name="T17" fmla="*/ 81 h 161"/>
                  <a:gd name="T18" fmla="*/ 34 w 50"/>
                  <a:gd name="T19" fmla="*/ 90 h 161"/>
                  <a:gd name="T20" fmla="*/ 35 w 50"/>
                  <a:gd name="T21" fmla="*/ 100 h 161"/>
                  <a:gd name="T22" fmla="*/ 37 w 50"/>
                  <a:gd name="T23" fmla="*/ 111 h 161"/>
                  <a:gd name="T24" fmla="*/ 44 w 50"/>
                  <a:gd name="T25" fmla="*/ 131 h 161"/>
                  <a:gd name="T26" fmla="*/ 49 w 50"/>
                  <a:gd name="T27" fmla="*/ 140 h 161"/>
                  <a:gd name="T28" fmla="*/ 47 w 50"/>
                  <a:gd name="T29" fmla="*/ 151 h 161"/>
                  <a:gd name="T30" fmla="*/ 46 w 50"/>
                  <a:gd name="T31" fmla="*/ 153 h 161"/>
                  <a:gd name="T32" fmla="*/ 34 w 50"/>
                  <a:gd name="T33" fmla="*/ 161 h 161"/>
                  <a:gd name="T34" fmla="*/ 32 w 50"/>
                  <a:gd name="T35" fmla="*/ 161 h 161"/>
                  <a:gd name="T36" fmla="*/ 20 w 50"/>
                  <a:gd name="T37" fmla="*/ 156 h 161"/>
                  <a:gd name="T38" fmla="*/ 15 w 50"/>
                  <a:gd name="T39" fmla="*/ 145 h 161"/>
                  <a:gd name="T40" fmla="*/ 5 w 50"/>
                  <a:gd name="T41" fmla="*/ 120 h 161"/>
                  <a:gd name="T42" fmla="*/ 2 w 50"/>
                  <a:gd name="T43" fmla="*/ 106 h 161"/>
                  <a:gd name="T44" fmla="*/ 1 w 50"/>
                  <a:gd name="T45" fmla="*/ 93 h 161"/>
                  <a:gd name="T46" fmla="*/ 0 w 50"/>
                  <a:gd name="T47" fmla="*/ 81 h 161"/>
                  <a:gd name="T48" fmla="*/ 0 w 50"/>
                  <a:gd name="T49" fmla="*/ 77 h 161"/>
                  <a:gd name="T50" fmla="*/ 1 w 50"/>
                  <a:gd name="T51" fmla="*/ 68 h 161"/>
                  <a:gd name="T52" fmla="*/ 2 w 50"/>
                  <a:gd name="T53" fmla="*/ 56 h 161"/>
                  <a:gd name="T54" fmla="*/ 5 w 50"/>
                  <a:gd name="T55" fmla="*/ 42 h 161"/>
                  <a:gd name="T56" fmla="*/ 9 w 50"/>
                  <a:gd name="T57" fmla="*/ 28 h 161"/>
                  <a:gd name="T58" fmla="*/ 14 w 50"/>
                  <a:gd name="T59" fmla="*/ 16 h 161"/>
                  <a:gd name="T60" fmla="*/ 18 w 50"/>
                  <a:gd name="T61" fmla="*/ 8 h 161"/>
                  <a:gd name="T62" fmla="*/ 19 w 50"/>
                  <a:gd name="T63" fmla="*/ 6 h 161"/>
                  <a:gd name="T64" fmla="*/ 30 w 50"/>
                  <a:gd name="T65" fmla="*/ 0 h 161"/>
                  <a:gd name="T66" fmla="*/ 32 w 50"/>
                  <a:gd name="T67" fmla="*/ 0 h 161"/>
                  <a:gd name="T68" fmla="*/ 45 w 50"/>
                  <a:gd name="T69" fmla="*/ 7 h 161"/>
                  <a:gd name="T70" fmla="*/ 46 w 50"/>
                  <a:gd name="T71" fmla="*/ 9 h 161"/>
                  <a:gd name="T72" fmla="*/ 48 w 50"/>
                  <a:gd name="T73"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48" y="20"/>
                    </a:moveTo>
                    <a:cubicBezTo>
                      <a:pt x="48" y="20"/>
                      <a:pt x="48" y="21"/>
                      <a:pt x="47" y="23"/>
                    </a:cubicBezTo>
                    <a:cubicBezTo>
                      <a:pt x="46" y="24"/>
                      <a:pt x="45" y="27"/>
                      <a:pt x="44" y="29"/>
                    </a:cubicBezTo>
                    <a:cubicBezTo>
                      <a:pt x="43" y="32"/>
                      <a:pt x="42" y="35"/>
                      <a:pt x="40" y="39"/>
                    </a:cubicBezTo>
                    <a:cubicBezTo>
                      <a:pt x="39" y="42"/>
                      <a:pt x="38" y="46"/>
                      <a:pt x="37" y="50"/>
                    </a:cubicBezTo>
                    <a:cubicBezTo>
                      <a:pt x="36" y="54"/>
                      <a:pt x="36" y="58"/>
                      <a:pt x="35" y="61"/>
                    </a:cubicBezTo>
                    <a:cubicBezTo>
                      <a:pt x="34" y="65"/>
                      <a:pt x="34" y="68"/>
                      <a:pt x="34" y="71"/>
                    </a:cubicBezTo>
                    <a:cubicBezTo>
                      <a:pt x="33" y="74"/>
                      <a:pt x="33" y="76"/>
                      <a:pt x="33" y="78"/>
                    </a:cubicBezTo>
                    <a:cubicBezTo>
                      <a:pt x="33" y="80"/>
                      <a:pt x="33" y="81"/>
                      <a:pt x="33" y="81"/>
                    </a:cubicBezTo>
                    <a:cubicBezTo>
                      <a:pt x="33" y="81"/>
                      <a:pt x="33" y="84"/>
                      <a:pt x="34" y="90"/>
                    </a:cubicBezTo>
                    <a:cubicBezTo>
                      <a:pt x="34" y="93"/>
                      <a:pt x="34" y="96"/>
                      <a:pt x="35" y="100"/>
                    </a:cubicBezTo>
                    <a:cubicBezTo>
                      <a:pt x="36" y="104"/>
                      <a:pt x="36" y="107"/>
                      <a:pt x="37" y="111"/>
                    </a:cubicBezTo>
                    <a:cubicBezTo>
                      <a:pt x="39" y="119"/>
                      <a:pt x="42" y="126"/>
                      <a:pt x="44" y="131"/>
                    </a:cubicBezTo>
                    <a:cubicBezTo>
                      <a:pt x="47" y="136"/>
                      <a:pt x="49" y="140"/>
                      <a:pt x="49" y="140"/>
                    </a:cubicBezTo>
                    <a:cubicBezTo>
                      <a:pt x="50" y="142"/>
                      <a:pt x="49" y="147"/>
                      <a:pt x="47" y="151"/>
                    </a:cubicBezTo>
                    <a:cubicBezTo>
                      <a:pt x="46" y="153"/>
                      <a:pt x="46" y="153"/>
                      <a:pt x="46" y="153"/>
                    </a:cubicBezTo>
                    <a:cubicBezTo>
                      <a:pt x="44" y="157"/>
                      <a:pt x="39" y="161"/>
                      <a:pt x="34" y="161"/>
                    </a:cubicBezTo>
                    <a:cubicBezTo>
                      <a:pt x="32" y="161"/>
                      <a:pt x="32" y="161"/>
                      <a:pt x="32" y="161"/>
                    </a:cubicBezTo>
                    <a:cubicBezTo>
                      <a:pt x="27" y="161"/>
                      <a:pt x="22" y="159"/>
                      <a:pt x="20" y="156"/>
                    </a:cubicBezTo>
                    <a:cubicBezTo>
                      <a:pt x="20" y="156"/>
                      <a:pt x="18" y="152"/>
                      <a:pt x="15" y="145"/>
                    </a:cubicBezTo>
                    <a:cubicBezTo>
                      <a:pt x="12" y="138"/>
                      <a:pt x="8" y="129"/>
                      <a:pt x="5" y="120"/>
                    </a:cubicBezTo>
                    <a:cubicBezTo>
                      <a:pt x="4" y="115"/>
                      <a:pt x="3" y="110"/>
                      <a:pt x="2" y="106"/>
                    </a:cubicBezTo>
                    <a:cubicBezTo>
                      <a:pt x="2" y="101"/>
                      <a:pt x="1" y="97"/>
                      <a:pt x="1" y="93"/>
                    </a:cubicBezTo>
                    <a:cubicBezTo>
                      <a:pt x="0" y="86"/>
                      <a:pt x="0" y="81"/>
                      <a:pt x="0" y="81"/>
                    </a:cubicBezTo>
                    <a:cubicBezTo>
                      <a:pt x="0" y="81"/>
                      <a:pt x="0" y="79"/>
                      <a:pt x="0" y="77"/>
                    </a:cubicBezTo>
                    <a:cubicBezTo>
                      <a:pt x="0" y="75"/>
                      <a:pt x="0" y="72"/>
                      <a:pt x="1" y="68"/>
                    </a:cubicBezTo>
                    <a:cubicBezTo>
                      <a:pt x="1" y="65"/>
                      <a:pt x="1" y="60"/>
                      <a:pt x="2" y="56"/>
                    </a:cubicBezTo>
                    <a:cubicBezTo>
                      <a:pt x="3" y="51"/>
                      <a:pt x="4" y="46"/>
                      <a:pt x="5" y="42"/>
                    </a:cubicBezTo>
                    <a:cubicBezTo>
                      <a:pt x="7" y="37"/>
                      <a:pt x="8" y="32"/>
                      <a:pt x="9" y="28"/>
                    </a:cubicBezTo>
                    <a:cubicBezTo>
                      <a:pt x="11" y="24"/>
                      <a:pt x="13" y="20"/>
                      <a:pt x="14" y="16"/>
                    </a:cubicBezTo>
                    <a:cubicBezTo>
                      <a:pt x="15" y="13"/>
                      <a:pt x="16" y="10"/>
                      <a:pt x="18" y="8"/>
                    </a:cubicBezTo>
                    <a:cubicBezTo>
                      <a:pt x="18" y="7"/>
                      <a:pt x="19" y="6"/>
                      <a:pt x="19" y="6"/>
                    </a:cubicBezTo>
                    <a:cubicBezTo>
                      <a:pt x="20" y="3"/>
                      <a:pt x="26" y="0"/>
                      <a:pt x="30" y="0"/>
                    </a:cubicBezTo>
                    <a:cubicBezTo>
                      <a:pt x="32" y="0"/>
                      <a:pt x="32" y="0"/>
                      <a:pt x="32" y="0"/>
                    </a:cubicBezTo>
                    <a:cubicBezTo>
                      <a:pt x="37" y="0"/>
                      <a:pt x="43" y="3"/>
                      <a:pt x="45" y="7"/>
                    </a:cubicBezTo>
                    <a:cubicBezTo>
                      <a:pt x="46" y="9"/>
                      <a:pt x="46" y="9"/>
                      <a:pt x="46" y="9"/>
                    </a:cubicBezTo>
                    <a:cubicBezTo>
                      <a:pt x="48" y="13"/>
                      <a:pt x="50" y="18"/>
                      <a:pt x="48" y="20"/>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
              <p:cNvSpPr>
                <a:spLocks/>
              </p:cNvSpPr>
              <p:nvPr/>
            </p:nvSpPr>
            <p:spPr bwMode="auto">
              <a:xfrm>
                <a:off x="7415278" y="2063149"/>
                <a:ext cx="74907" cy="240267"/>
              </a:xfrm>
              <a:custGeom>
                <a:avLst/>
                <a:gdLst>
                  <a:gd name="T0" fmla="*/ 31 w 50"/>
                  <a:gd name="T1" fmla="*/ 6 h 161"/>
                  <a:gd name="T2" fmla="*/ 33 w 50"/>
                  <a:gd name="T3" fmla="*/ 8 h 161"/>
                  <a:gd name="T4" fmla="*/ 36 w 50"/>
                  <a:gd name="T5" fmla="*/ 16 h 161"/>
                  <a:gd name="T6" fmla="*/ 41 w 50"/>
                  <a:gd name="T7" fmla="*/ 28 h 161"/>
                  <a:gd name="T8" fmla="*/ 45 w 50"/>
                  <a:gd name="T9" fmla="*/ 42 h 161"/>
                  <a:gd name="T10" fmla="*/ 48 w 50"/>
                  <a:gd name="T11" fmla="*/ 56 h 161"/>
                  <a:gd name="T12" fmla="*/ 49 w 50"/>
                  <a:gd name="T13" fmla="*/ 68 h 161"/>
                  <a:gd name="T14" fmla="*/ 50 w 50"/>
                  <a:gd name="T15" fmla="*/ 77 h 161"/>
                  <a:gd name="T16" fmla="*/ 50 w 50"/>
                  <a:gd name="T17" fmla="*/ 81 h 161"/>
                  <a:gd name="T18" fmla="*/ 49 w 50"/>
                  <a:gd name="T19" fmla="*/ 93 h 161"/>
                  <a:gd name="T20" fmla="*/ 48 w 50"/>
                  <a:gd name="T21" fmla="*/ 106 h 161"/>
                  <a:gd name="T22" fmla="*/ 45 w 50"/>
                  <a:gd name="T23" fmla="*/ 120 h 161"/>
                  <a:gd name="T24" fmla="*/ 35 w 50"/>
                  <a:gd name="T25" fmla="*/ 145 h 161"/>
                  <a:gd name="T26" fmla="*/ 30 w 50"/>
                  <a:gd name="T27" fmla="*/ 156 h 161"/>
                  <a:gd name="T28" fmla="*/ 18 w 50"/>
                  <a:gd name="T29" fmla="*/ 161 h 161"/>
                  <a:gd name="T30" fmla="*/ 16 w 50"/>
                  <a:gd name="T31" fmla="*/ 161 h 161"/>
                  <a:gd name="T32" fmla="*/ 4 w 50"/>
                  <a:gd name="T33" fmla="*/ 153 h 161"/>
                  <a:gd name="T34" fmla="*/ 3 w 50"/>
                  <a:gd name="T35" fmla="*/ 151 h 161"/>
                  <a:gd name="T36" fmla="*/ 1 w 50"/>
                  <a:gd name="T37" fmla="*/ 140 h 161"/>
                  <a:gd name="T38" fmla="*/ 6 w 50"/>
                  <a:gd name="T39" fmla="*/ 131 h 161"/>
                  <a:gd name="T40" fmla="*/ 13 w 50"/>
                  <a:gd name="T41" fmla="*/ 111 h 161"/>
                  <a:gd name="T42" fmla="*/ 15 w 50"/>
                  <a:gd name="T43" fmla="*/ 100 h 161"/>
                  <a:gd name="T44" fmla="*/ 17 w 50"/>
                  <a:gd name="T45" fmla="*/ 90 h 161"/>
                  <a:gd name="T46" fmla="*/ 17 w 50"/>
                  <a:gd name="T47" fmla="*/ 81 h 161"/>
                  <a:gd name="T48" fmla="*/ 17 w 50"/>
                  <a:gd name="T49" fmla="*/ 78 h 161"/>
                  <a:gd name="T50" fmla="*/ 17 w 50"/>
                  <a:gd name="T51" fmla="*/ 71 h 161"/>
                  <a:gd name="T52" fmla="*/ 15 w 50"/>
                  <a:gd name="T53" fmla="*/ 61 h 161"/>
                  <a:gd name="T54" fmla="*/ 13 w 50"/>
                  <a:gd name="T55" fmla="*/ 50 h 161"/>
                  <a:gd name="T56" fmla="*/ 10 w 50"/>
                  <a:gd name="T57" fmla="*/ 39 h 161"/>
                  <a:gd name="T58" fmla="*/ 6 w 50"/>
                  <a:gd name="T59" fmla="*/ 29 h 161"/>
                  <a:gd name="T60" fmla="*/ 3 w 50"/>
                  <a:gd name="T61" fmla="*/ 23 h 161"/>
                  <a:gd name="T62" fmla="*/ 2 w 50"/>
                  <a:gd name="T63" fmla="*/ 20 h 161"/>
                  <a:gd name="T64" fmla="*/ 4 w 50"/>
                  <a:gd name="T65" fmla="*/ 9 h 161"/>
                  <a:gd name="T66" fmla="*/ 5 w 50"/>
                  <a:gd name="T67" fmla="*/ 7 h 161"/>
                  <a:gd name="T68" fmla="*/ 18 w 50"/>
                  <a:gd name="T69" fmla="*/ 0 h 161"/>
                  <a:gd name="T70" fmla="*/ 20 w 50"/>
                  <a:gd name="T71" fmla="*/ 0 h 161"/>
                  <a:gd name="T72" fmla="*/ 31 w 50"/>
                  <a:gd name="T73" fmla="*/ 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31" y="6"/>
                    </a:moveTo>
                    <a:cubicBezTo>
                      <a:pt x="31" y="6"/>
                      <a:pt x="32" y="7"/>
                      <a:pt x="33" y="8"/>
                    </a:cubicBezTo>
                    <a:cubicBezTo>
                      <a:pt x="34" y="10"/>
                      <a:pt x="35" y="13"/>
                      <a:pt x="36" y="16"/>
                    </a:cubicBezTo>
                    <a:cubicBezTo>
                      <a:pt x="38" y="20"/>
                      <a:pt x="39" y="24"/>
                      <a:pt x="41" y="28"/>
                    </a:cubicBezTo>
                    <a:cubicBezTo>
                      <a:pt x="42" y="32"/>
                      <a:pt x="44" y="37"/>
                      <a:pt x="45" y="42"/>
                    </a:cubicBezTo>
                    <a:cubicBezTo>
                      <a:pt x="47" y="46"/>
                      <a:pt x="47" y="51"/>
                      <a:pt x="48" y="56"/>
                    </a:cubicBezTo>
                    <a:cubicBezTo>
                      <a:pt x="49" y="60"/>
                      <a:pt x="49" y="65"/>
                      <a:pt x="49" y="68"/>
                    </a:cubicBezTo>
                    <a:cubicBezTo>
                      <a:pt x="50" y="72"/>
                      <a:pt x="50" y="75"/>
                      <a:pt x="50" y="77"/>
                    </a:cubicBezTo>
                    <a:cubicBezTo>
                      <a:pt x="50" y="79"/>
                      <a:pt x="50" y="81"/>
                      <a:pt x="50" y="81"/>
                    </a:cubicBezTo>
                    <a:cubicBezTo>
                      <a:pt x="50" y="81"/>
                      <a:pt x="50" y="86"/>
                      <a:pt x="49" y="93"/>
                    </a:cubicBezTo>
                    <a:cubicBezTo>
                      <a:pt x="49" y="97"/>
                      <a:pt x="49" y="101"/>
                      <a:pt x="48" y="106"/>
                    </a:cubicBezTo>
                    <a:cubicBezTo>
                      <a:pt x="47" y="110"/>
                      <a:pt x="46" y="115"/>
                      <a:pt x="45" y="120"/>
                    </a:cubicBezTo>
                    <a:cubicBezTo>
                      <a:pt x="42" y="129"/>
                      <a:pt x="39" y="138"/>
                      <a:pt x="35" y="145"/>
                    </a:cubicBezTo>
                    <a:cubicBezTo>
                      <a:pt x="32" y="152"/>
                      <a:pt x="30" y="156"/>
                      <a:pt x="30" y="156"/>
                    </a:cubicBezTo>
                    <a:cubicBezTo>
                      <a:pt x="28" y="159"/>
                      <a:pt x="23" y="161"/>
                      <a:pt x="18" y="161"/>
                    </a:cubicBezTo>
                    <a:cubicBezTo>
                      <a:pt x="16" y="161"/>
                      <a:pt x="16" y="161"/>
                      <a:pt x="16" y="161"/>
                    </a:cubicBezTo>
                    <a:cubicBezTo>
                      <a:pt x="11" y="161"/>
                      <a:pt x="6" y="157"/>
                      <a:pt x="4" y="153"/>
                    </a:cubicBezTo>
                    <a:cubicBezTo>
                      <a:pt x="3" y="151"/>
                      <a:pt x="3" y="151"/>
                      <a:pt x="3" y="151"/>
                    </a:cubicBezTo>
                    <a:cubicBezTo>
                      <a:pt x="1" y="147"/>
                      <a:pt x="0" y="142"/>
                      <a:pt x="1" y="140"/>
                    </a:cubicBezTo>
                    <a:cubicBezTo>
                      <a:pt x="1" y="140"/>
                      <a:pt x="3" y="136"/>
                      <a:pt x="6" y="131"/>
                    </a:cubicBezTo>
                    <a:cubicBezTo>
                      <a:pt x="8" y="126"/>
                      <a:pt x="11" y="119"/>
                      <a:pt x="13" y="111"/>
                    </a:cubicBezTo>
                    <a:cubicBezTo>
                      <a:pt x="14" y="107"/>
                      <a:pt x="15" y="104"/>
                      <a:pt x="15" y="100"/>
                    </a:cubicBezTo>
                    <a:cubicBezTo>
                      <a:pt x="16" y="96"/>
                      <a:pt x="16" y="93"/>
                      <a:pt x="17" y="90"/>
                    </a:cubicBezTo>
                    <a:cubicBezTo>
                      <a:pt x="17" y="84"/>
                      <a:pt x="17" y="81"/>
                      <a:pt x="17" y="81"/>
                    </a:cubicBezTo>
                    <a:cubicBezTo>
                      <a:pt x="17" y="81"/>
                      <a:pt x="17" y="80"/>
                      <a:pt x="17" y="78"/>
                    </a:cubicBezTo>
                    <a:cubicBezTo>
                      <a:pt x="17" y="76"/>
                      <a:pt x="17" y="74"/>
                      <a:pt x="17" y="71"/>
                    </a:cubicBezTo>
                    <a:cubicBezTo>
                      <a:pt x="16" y="68"/>
                      <a:pt x="16" y="65"/>
                      <a:pt x="15" y="61"/>
                    </a:cubicBezTo>
                    <a:cubicBezTo>
                      <a:pt x="15" y="58"/>
                      <a:pt x="14" y="54"/>
                      <a:pt x="13" y="50"/>
                    </a:cubicBezTo>
                    <a:cubicBezTo>
                      <a:pt x="12" y="46"/>
                      <a:pt x="11" y="42"/>
                      <a:pt x="10" y="39"/>
                    </a:cubicBezTo>
                    <a:cubicBezTo>
                      <a:pt x="8" y="35"/>
                      <a:pt x="7" y="32"/>
                      <a:pt x="6" y="29"/>
                    </a:cubicBezTo>
                    <a:cubicBezTo>
                      <a:pt x="5" y="27"/>
                      <a:pt x="4" y="24"/>
                      <a:pt x="3" y="23"/>
                    </a:cubicBezTo>
                    <a:cubicBezTo>
                      <a:pt x="2" y="21"/>
                      <a:pt x="2" y="20"/>
                      <a:pt x="2" y="20"/>
                    </a:cubicBezTo>
                    <a:cubicBezTo>
                      <a:pt x="1" y="18"/>
                      <a:pt x="2" y="13"/>
                      <a:pt x="4" y="9"/>
                    </a:cubicBezTo>
                    <a:cubicBezTo>
                      <a:pt x="5" y="7"/>
                      <a:pt x="5" y="7"/>
                      <a:pt x="5" y="7"/>
                    </a:cubicBezTo>
                    <a:cubicBezTo>
                      <a:pt x="7" y="3"/>
                      <a:pt x="13" y="0"/>
                      <a:pt x="18" y="0"/>
                    </a:cubicBezTo>
                    <a:cubicBezTo>
                      <a:pt x="20" y="0"/>
                      <a:pt x="20" y="0"/>
                      <a:pt x="20" y="0"/>
                    </a:cubicBezTo>
                    <a:cubicBezTo>
                      <a:pt x="25" y="0"/>
                      <a:pt x="30" y="3"/>
                      <a:pt x="31" y="6"/>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9"/>
              <p:cNvSpPr>
                <a:spLocks/>
              </p:cNvSpPr>
              <p:nvPr/>
            </p:nvSpPr>
            <p:spPr bwMode="auto">
              <a:xfrm>
                <a:off x="7377118" y="-148721"/>
                <a:ext cx="50880" cy="2456377"/>
              </a:xfrm>
              <a:custGeom>
                <a:avLst/>
                <a:gdLst>
                  <a:gd name="T0" fmla="*/ 16 w 33"/>
                  <a:gd name="T1" fmla="*/ 1637 h 1637"/>
                  <a:gd name="T2" fmla="*/ 0 w 33"/>
                  <a:gd name="T3" fmla="*/ 1621 h 1637"/>
                  <a:gd name="T4" fmla="*/ 0 w 33"/>
                  <a:gd name="T5" fmla="*/ 0 h 1637"/>
                  <a:gd name="T6" fmla="*/ 33 w 33"/>
                  <a:gd name="T7" fmla="*/ 0 h 1637"/>
                  <a:gd name="T8" fmla="*/ 33 w 33"/>
                  <a:gd name="T9" fmla="*/ 1621 h 1637"/>
                  <a:gd name="T10" fmla="*/ 16 w 33"/>
                  <a:gd name="T11" fmla="*/ 1637 h 1637"/>
                </a:gdLst>
                <a:ahLst/>
                <a:cxnLst>
                  <a:cxn ang="0">
                    <a:pos x="T0" y="T1"/>
                  </a:cxn>
                  <a:cxn ang="0">
                    <a:pos x="T2" y="T3"/>
                  </a:cxn>
                  <a:cxn ang="0">
                    <a:pos x="T4" y="T5"/>
                  </a:cxn>
                  <a:cxn ang="0">
                    <a:pos x="T6" y="T7"/>
                  </a:cxn>
                  <a:cxn ang="0">
                    <a:pos x="T8" y="T9"/>
                  </a:cxn>
                  <a:cxn ang="0">
                    <a:pos x="T10" y="T11"/>
                  </a:cxn>
                </a:cxnLst>
                <a:rect l="0" t="0" r="r" b="b"/>
                <a:pathLst>
                  <a:path w="33" h="1637">
                    <a:moveTo>
                      <a:pt x="16" y="1637"/>
                    </a:moveTo>
                    <a:cubicBezTo>
                      <a:pt x="7" y="1637"/>
                      <a:pt x="0" y="1630"/>
                      <a:pt x="0" y="1621"/>
                    </a:cubicBezTo>
                    <a:cubicBezTo>
                      <a:pt x="0" y="0"/>
                      <a:pt x="0" y="0"/>
                      <a:pt x="0" y="0"/>
                    </a:cubicBezTo>
                    <a:cubicBezTo>
                      <a:pt x="33" y="0"/>
                      <a:pt x="33" y="0"/>
                      <a:pt x="33" y="0"/>
                    </a:cubicBezTo>
                    <a:cubicBezTo>
                      <a:pt x="33" y="1621"/>
                      <a:pt x="33" y="1621"/>
                      <a:pt x="33" y="1621"/>
                    </a:cubicBezTo>
                    <a:cubicBezTo>
                      <a:pt x="33" y="1630"/>
                      <a:pt x="25" y="1637"/>
                      <a:pt x="16" y="1637"/>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p:cNvGrpSpPr/>
          <p:nvPr/>
        </p:nvGrpSpPr>
        <p:grpSpPr>
          <a:xfrm>
            <a:off x="8974045" y="-1878308"/>
            <a:ext cx="2079018" cy="5738142"/>
            <a:chOff x="8974045" y="-1578265"/>
            <a:chExt cx="2079018" cy="5738142"/>
          </a:xfrm>
        </p:grpSpPr>
        <p:sp>
          <p:nvSpPr>
            <p:cNvPr id="36" name="Freeform 14"/>
            <p:cNvSpPr>
              <a:spLocks noEditPoints="1"/>
            </p:cNvSpPr>
            <p:nvPr/>
          </p:nvSpPr>
          <p:spPr bwMode="auto">
            <a:xfrm>
              <a:off x="8974045" y="653392"/>
              <a:ext cx="2079018" cy="3506485"/>
            </a:xfrm>
            <a:custGeom>
              <a:avLst/>
              <a:gdLst>
                <a:gd name="T0" fmla="*/ 1185 w 1384"/>
                <a:gd name="T1" fmla="*/ 1103 h 2337"/>
                <a:gd name="T2" fmla="*/ 1111 w 1384"/>
                <a:gd name="T3" fmla="*/ 931 h 2337"/>
                <a:gd name="T4" fmla="*/ 1097 w 1384"/>
                <a:gd name="T5" fmla="*/ 888 h 2337"/>
                <a:gd name="T6" fmla="*/ 1085 w 1384"/>
                <a:gd name="T7" fmla="*/ 847 h 2337"/>
                <a:gd name="T8" fmla="*/ 1070 w 1384"/>
                <a:gd name="T9" fmla="*/ 798 h 2337"/>
                <a:gd name="T10" fmla="*/ 1077 w 1384"/>
                <a:gd name="T11" fmla="*/ 753 h 2337"/>
                <a:gd name="T12" fmla="*/ 1072 w 1384"/>
                <a:gd name="T13" fmla="*/ 712 h 2337"/>
                <a:gd name="T14" fmla="*/ 1077 w 1384"/>
                <a:gd name="T15" fmla="*/ 671 h 2337"/>
                <a:gd name="T16" fmla="*/ 1072 w 1384"/>
                <a:gd name="T17" fmla="*/ 630 h 2337"/>
                <a:gd name="T18" fmla="*/ 1077 w 1384"/>
                <a:gd name="T19" fmla="*/ 589 h 2337"/>
                <a:gd name="T20" fmla="*/ 1072 w 1384"/>
                <a:gd name="T21" fmla="*/ 548 h 2337"/>
                <a:gd name="T22" fmla="*/ 1077 w 1384"/>
                <a:gd name="T23" fmla="*/ 506 h 2337"/>
                <a:gd name="T24" fmla="*/ 932 w 1384"/>
                <a:gd name="T25" fmla="*/ 343 h 2337"/>
                <a:gd name="T26" fmla="*/ 886 w 1384"/>
                <a:gd name="T27" fmla="*/ 304 h 2337"/>
                <a:gd name="T28" fmla="*/ 887 w 1384"/>
                <a:gd name="T29" fmla="*/ 284 h 2337"/>
                <a:gd name="T30" fmla="*/ 887 w 1384"/>
                <a:gd name="T31" fmla="*/ 195 h 2337"/>
                <a:gd name="T32" fmla="*/ 692 w 1384"/>
                <a:gd name="T33" fmla="*/ 0 h 2337"/>
                <a:gd name="T34" fmla="*/ 497 w 1384"/>
                <a:gd name="T35" fmla="*/ 195 h 2337"/>
                <a:gd name="T36" fmla="*/ 497 w 1384"/>
                <a:gd name="T37" fmla="*/ 284 h 2337"/>
                <a:gd name="T38" fmla="*/ 498 w 1384"/>
                <a:gd name="T39" fmla="*/ 310 h 2337"/>
                <a:gd name="T40" fmla="*/ 460 w 1384"/>
                <a:gd name="T41" fmla="*/ 343 h 2337"/>
                <a:gd name="T42" fmla="*/ 316 w 1384"/>
                <a:gd name="T43" fmla="*/ 506 h 2337"/>
                <a:gd name="T44" fmla="*/ 321 w 1384"/>
                <a:gd name="T45" fmla="*/ 548 h 2337"/>
                <a:gd name="T46" fmla="*/ 316 w 1384"/>
                <a:gd name="T47" fmla="*/ 589 h 2337"/>
                <a:gd name="T48" fmla="*/ 321 w 1384"/>
                <a:gd name="T49" fmla="*/ 630 h 2337"/>
                <a:gd name="T50" fmla="*/ 316 w 1384"/>
                <a:gd name="T51" fmla="*/ 671 h 2337"/>
                <a:gd name="T52" fmla="*/ 321 w 1384"/>
                <a:gd name="T53" fmla="*/ 712 h 2337"/>
                <a:gd name="T54" fmla="*/ 316 w 1384"/>
                <a:gd name="T55" fmla="*/ 753 h 2337"/>
                <a:gd name="T56" fmla="*/ 319 w 1384"/>
                <a:gd name="T57" fmla="*/ 786 h 2337"/>
                <a:gd name="T58" fmla="*/ 299 w 1384"/>
                <a:gd name="T59" fmla="*/ 847 h 2337"/>
                <a:gd name="T60" fmla="*/ 287 w 1384"/>
                <a:gd name="T61" fmla="*/ 888 h 2337"/>
                <a:gd name="T62" fmla="*/ 274 w 1384"/>
                <a:gd name="T63" fmla="*/ 931 h 2337"/>
                <a:gd name="T64" fmla="*/ 199 w 1384"/>
                <a:gd name="T65" fmla="*/ 1103 h 2337"/>
                <a:gd name="T66" fmla="*/ 0 w 1384"/>
                <a:gd name="T67" fmla="*/ 1666 h 2337"/>
                <a:gd name="T68" fmla="*/ 692 w 1384"/>
                <a:gd name="T69" fmla="*/ 2337 h 2337"/>
                <a:gd name="T70" fmla="*/ 1384 w 1384"/>
                <a:gd name="T71" fmla="*/ 1666 h 2337"/>
                <a:gd name="T72" fmla="*/ 1185 w 1384"/>
                <a:gd name="T73" fmla="*/ 1103 h 2337"/>
                <a:gd name="T74" fmla="*/ 613 w 1384"/>
                <a:gd name="T75" fmla="*/ 195 h 2337"/>
                <a:gd name="T76" fmla="*/ 692 w 1384"/>
                <a:gd name="T77" fmla="*/ 116 h 2337"/>
                <a:gd name="T78" fmla="*/ 771 w 1384"/>
                <a:gd name="T79" fmla="*/ 195 h 2337"/>
                <a:gd name="T80" fmla="*/ 771 w 1384"/>
                <a:gd name="T81" fmla="*/ 252 h 2337"/>
                <a:gd name="T82" fmla="*/ 696 w 1384"/>
                <a:gd name="T83" fmla="*/ 244 h 2337"/>
                <a:gd name="T84" fmla="*/ 613 w 1384"/>
                <a:gd name="T85" fmla="*/ 254 h 2337"/>
                <a:gd name="T86" fmla="*/ 613 w 1384"/>
                <a:gd name="T87" fmla="*/ 195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4" h="2337">
                  <a:moveTo>
                    <a:pt x="1185" y="1103"/>
                  </a:moveTo>
                  <a:cubicBezTo>
                    <a:pt x="1144" y="1045"/>
                    <a:pt x="1126" y="985"/>
                    <a:pt x="1111" y="931"/>
                  </a:cubicBezTo>
                  <a:cubicBezTo>
                    <a:pt x="1106" y="916"/>
                    <a:pt x="1102" y="901"/>
                    <a:pt x="1097" y="888"/>
                  </a:cubicBezTo>
                  <a:cubicBezTo>
                    <a:pt x="1092" y="874"/>
                    <a:pt x="1089" y="860"/>
                    <a:pt x="1085" y="847"/>
                  </a:cubicBezTo>
                  <a:cubicBezTo>
                    <a:pt x="1081" y="832"/>
                    <a:pt x="1077" y="816"/>
                    <a:pt x="1070" y="798"/>
                  </a:cubicBezTo>
                  <a:cubicBezTo>
                    <a:pt x="1075" y="784"/>
                    <a:pt x="1077" y="769"/>
                    <a:pt x="1077" y="753"/>
                  </a:cubicBezTo>
                  <a:cubicBezTo>
                    <a:pt x="1077" y="739"/>
                    <a:pt x="1075" y="725"/>
                    <a:pt x="1072" y="712"/>
                  </a:cubicBezTo>
                  <a:cubicBezTo>
                    <a:pt x="1075" y="699"/>
                    <a:pt x="1077" y="685"/>
                    <a:pt x="1077" y="671"/>
                  </a:cubicBezTo>
                  <a:cubicBezTo>
                    <a:pt x="1077" y="657"/>
                    <a:pt x="1075" y="643"/>
                    <a:pt x="1072" y="630"/>
                  </a:cubicBezTo>
                  <a:cubicBezTo>
                    <a:pt x="1075" y="617"/>
                    <a:pt x="1077" y="603"/>
                    <a:pt x="1077" y="589"/>
                  </a:cubicBezTo>
                  <a:cubicBezTo>
                    <a:pt x="1077" y="575"/>
                    <a:pt x="1075" y="561"/>
                    <a:pt x="1072" y="548"/>
                  </a:cubicBezTo>
                  <a:cubicBezTo>
                    <a:pt x="1075" y="534"/>
                    <a:pt x="1077" y="521"/>
                    <a:pt x="1077" y="506"/>
                  </a:cubicBezTo>
                  <a:cubicBezTo>
                    <a:pt x="1077" y="422"/>
                    <a:pt x="1013" y="353"/>
                    <a:pt x="932" y="343"/>
                  </a:cubicBezTo>
                  <a:cubicBezTo>
                    <a:pt x="918" y="329"/>
                    <a:pt x="903" y="316"/>
                    <a:pt x="886" y="304"/>
                  </a:cubicBezTo>
                  <a:cubicBezTo>
                    <a:pt x="887" y="298"/>
                    <a:pt x="887" y="291"/>
                    <a:pt x="887" y="284"/>
                  </a:cubicBezTo>
                  <a:cubicBezTo>
                    <a:pt x="887" y="195"/>
                    <a:pt x="887" y="195"/>
                    <a:pt x="887" y="195"/>
                  </a:cubicBezTo>
                  <a:cubicBezTo>
                    <a:pt x="887" y="87"/>
                    <a:pt x="800" y="0"/>
                    <a:pt x="692" y="0"/>
                  </a:cubicBezTo>
                  <a:cubicBezTo>
                    <a:pt x="584" y="0"/>
                    <a:pt x="497" y="87"/>
                    <a:pt x="497" y="195"/>
                  </a:cubicBezTo>
                  <a:cubicBezTo>
                    <a:pt x="497" y="284"/>
                    <a:pt x="497" y="284"/>
                    <a:pt x="497" y="284"/>
                  </a:cubicBezTo>
                  <a:cubicBezTo>
                    <a:pt x="497" y="293"/>
                    <a:pt x="497" y="301"/>
                    <a:pt x="498" y="310"/>
                  </a:cubicBezTo>
                  <a:cubicBezTo>
                    <a:pt x="485" y="320"/>
                    <a:pt x="472" y="331"/>
                    <a:pt x="460" y="343"/>
                  </a:cubicBezTo>
                  <a:cubicBezTo>
                    <a:pt x="379" y="353"/>
                    <a:pt x="316" y="422"/>
                    <a:pt x="316" y="506"/>
                  </a:cubicBezTo>
                  <a:cubicBezTo>
                    <a:pt x="316" y="521"/>
                    <a:pt x="317" y="534"/>
                    <a:pt x="321" y="548"/>
                  </a:cubicBezTo>
                  <a:cubicBezTo>
                    <a:pt x="317" y="561"/>
                    <a:pt x="316" y="575"/>
                    <a:pt x="316" y="589"/>
                  </a:cubicBezTo>
                  <a:cubicBezTo>
                    <a:pt x="316" y="603"/>
                    <a:pt x="317" y="617"/>
                    <a:pt x="321" y="630"/>
                  </a:cubicBezTo>
                  <a:cubicBezTo>
                    <a:pt x="317" y="643"/>
                    <a:pt x="316" y="657"/>
                    <a:pt x="316" y="671"/>
                  </a:cubicBezTo>
                  <a:cubicBezTo>
                    <a:pt x="316" y="685"/>
                    <a:pt x="317" y="699"/>
                    <a:pt x="321" y="712"/>
                  </a:cubicBezTo>
                  <a:cubicBezTo>
                    <a:pt x="317" y="725"/>
                    <a:pt x="316" y="739"/>
                    <a:pt x="316" y="753"/>
                  </a:cubicBezTo>
                  <a:cubicBezTo>
                    <a:pt x="316" y="764"/>
                    <a:pt x="317" y="775"/>
                    <a:pt x="319" y="786"/>
                  </a:cubicBezTo>
                  <a:cubicBezTo>
                    <a:pt x="310" y="807"/>
                    <a:pt x="304" y="829"/>
                    <a:pt x="299" y="847"/>
                  </a:cubicBezTo>
                  <a:cubicBezTo>
                    <a:pt x="295" y="860"/>
                    <a:pt x="292" y="874"/>
                    <a:pt x="287" y="888"/>
                  </a:cubicBezTo>
                  <a:cubicBezTo>
                    <a:pt x="282" y="901"/>
                    <a:pt x="278" y="916"/>
                    <a:pt x="274" y="931"/>
                  </a:cubicBezTo>
                  <a:cubicBezTo>
                    <a:pt x="258" y="985"/>
                    <a:pt x="240" y="1045"/>
                    <a:pt x="199" y="1103"/>
                  </a:cubicBezTo>
                  <a:cubicBezTo>
                    <a:pt x="106" y="1234"/>
                    <a:pt x="0" y="1416"/>
                    <a:pt x="0" y="1666"/>
                  </a:cubicBezTo>
                  <a:cubicBezTo>
                    <a:pt x="0" y="2036"/>
                    <a:pt x="310" y="2337"/>
                    <a:pt x="692" y="2337"/>
                  </a:cubicBezTo>
                  <a:cubicBezTo>
                    <a:pt x="1074" y="2337"/>
                    <a:pt x="1384" y="2036"/>
                    <a:pt x="1384" y="1666"/>
                  </a:cubicBezTo>
                  <a:cubicBezTo>
                    <a:pt x="1384" y="1416"/>
                    <a:pt x="1278" y="1234"/>
                    <a:pt x="1185" y="1103"/>
                  </a:cubicBezTo>
                  <a:close/>
                  <a:moveTo>
                    <a:pt x="613" y="195"/>
                  </a:moveTo>
                  <a:cubicBezTo>
                    <a:pt x="613" y="152"/>
                    <a:pt x="649" y="116"/>
                    <a:pt x="692" y="116"/>
                  </a:cubicBezTo>
                  <a:cubicBezTo>
                    <a:pt x="736" y="116"/>
                    <a:pt x="771" y="152"/>
                    <a:pt x="771" y="195"/>
                  </a:cubicBezTo>
                  <a:cubicBezTo>
                    <a:pt x="771" y="252"/>
                    <a:pt x="771" y="252"/>
                    <a:pt x="771" y="252"/>
                  </a:cubicBezTo>
                  <a:cubicBezTo>
                    <a:pt x="747" y="247"/>
                    <a:pt x="722" y="244"/>
                    <a:pt x="696" y="244"/>
                  </a:cubicBezTo>
                  <a:cubicBezTo>
                    <a:pt x="668" y="244"/>
                    <a:pt x="640" y="247"/>
                    <a:pt x="613" y="254"/>
                  </a:cubicBezTo>
                  <a:lnTo>
                    <a:pt x="613" y="195"/>
                  </a:lnTo>
                  <a:close/>
                </a:path>
              </a:pathLst>
            </a:custGeom>
            <a:gradFill flip="none" rotWithShape="1">
              <a:gsLst>
                <a:gs pos="0">
                  <a:schemeClr val="bg1">
                    <a:lumMod val="95000"/>
                  </a:schemeClr>
                </a:gs>
                <a:gs pos="100000">
                  <a:schemeClr val="bg1">
                    <a:lumMod val="95000"/>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5"/>
            <p:cNvSpPr>
              <a:spLocks/>
            </p:cNvSpPr>
            <p:nvPr/>
          </p:nvSpPr>
          <p:spPr bwMode="auto">
            <a:xfrm>
              <a:off x="9159192" y="1799607"/>
              <a:ext cx="1708724" cy="2175123"/>
            </a:xfrm>
            <a:custGeom>
              <a:avLst/>
              <a:gdLst>
                <a:gd name="T0" fmla="*/ 569 w 1138"/>
                <a:gd name="T1" fmla="*/ 0 h 1450"/>
                <a:gd name="T2" fmla="*/ 281 w 1138"/>
                <a:gd name="T3" fmla="*/ 163 h 1450"/>
                <a:gd name="T4" fmla="*/ 177 w 1138"/>
                <a:gd name="T5" fmla="*/ 410 h 1450"/>
                <a:gd name="T6" fmla="*/ 0 w 1138"/>
                <a:gd name="T7" fmla="*/ 902 h 1450"/>
                <a:gd name="T8" fmla="*/ 569 w 1138"/>
                <a:gd name="T9" fmla="*/ 1450 h 1450"/>
                <a:gd name="T10" fmla="*/ 1138 w 1138"/>
                <a:gd name="T11" fmla="*/ 902 h 1450"/>
                <a:gd name="T12" fmla="*/ 961 w 1138"/>
                <a:gd name="T13" fmla="*/ 410 h 1450"/>
                <a:gd name="T14" fmla="*/ 857 w 1138"/>
                <a:gd name="T15" fmla="*/ 163 h 1450"/>
                <a:gd name="T16" fmla="*/ 569 w 1138"/>
                <a:gd name="T1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50">
                  <a:moveTo>
                    <a:pt x="569" y="0"/>
                  </a:moveTo>
                  <a:cubicBezTo>
                    <a:pt x="285" y="0"/>
                    <a:pt x="322" y="42"/>
                    <a:pt x="281" y="163"/>
                  </a:cubicBezTo>
                  <a:cubicBezTo>
                    <a:pt x="261" y="221"/>
                    <a:pt x="242" y="317"/>
                    <a:pt x="177" y="410"/>
                  </a:cubicBezTo>
                  <a:cubicBezTo>
                    <a:pt x="72" y="558"/>
                    <a:pt x="0" y="709"/>
                    <a:pt x="0" y="902"/>
                  </a:cubicBezTo>
                  <a:cubicBezTo>
                    <a:pt x="0" y="1204"/>
                    <a:pt x="255" y="1450"/>
                    <a:pt x="569" y="1450"/>
                  </a:cubicBezTo>
                  <a:cubicBezTo>
                    <a:pt x="883" y="1450"/>
                    <a:pt x="1138" y="1204"/>
                    <a:pt x="1138" y="902"/>
                  </a:cubicBezTo>
                  <a:cubicBezTo>
                    <a:pt x="1138" y="709"/>
                    <a:pt x="1066" y="558"/>
                    <a:pt x="961" y="410"/>
                  </a:cubicBezTo>
                  <a:cubicBezTo>
                    <a:pt x="896" y="317"/>
                    <a:pt x="877" y="221"/>
                    <a:pt x="857" y="163"/>
                  </a:cubicBezTo>
                  <a:cubicBezTo>
                    <a:pt x="816" y="42"/>
                    <a:pt x="853" y="0"/>
                    <a:pt x="569" y="0"/>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8" name="Freeform 16"/>
            <p:cNvSpPr>
              <a:spLocks/>
            </p:cNvSpPr>
            <p:nvPr/>
          </p:nvSpPr>
          <p:spPr bwMode="auto">
            <a:xfrm>
              <a:off x="9634073" y="1204593"/>
              <a:ext cx="771682" cy="640241"/>
            </a:xfrm>
            <a:custGeom>
              <a:avLst/>
              <a:gdLst>
                <a:gd name="T0" fmla="*/ 480 w 514"/>
                <a:gd name="T1" fmla="*/ 181 h 427"/>
                <a:gd name="T2" fmla="*/ 480 w 514"/>
                <a:gd name="T3" fmla="*/ 180 h 427"/>
                <a:gd name="T4" fmla="*/ 514 w 514"/>
                <a:gd name="T5" fmla="*/ 139 h 427"/>
                <a:gd name="T6" fmla="*/ 473 w 514"/>
                <a:gd name="T7" fmla="*/ 98 h 427"/>
                <a:gd name="T8" fmla="*/ 439 w 514"/>
                <a:gd name="T9" fmla="*/ 98 h 427"/>
                <a:gd name="T10" fmla="*/ 429 w 514"/>
                <a:gd name="T11" fmla="*/ 93 h 427"/>
                <a:gd name="T12" fmla="*/ 257 w 514"/>
                <a:gd name="T13" fmla="*/ 0 h 427"/>
                <a:gd name="T14" fmla="*/ 85 w 514"/>
                <a:gd name="T15" fmla="*/ 93 h 427"/>
                <a:gd name="T16" fmla="*/ 75 w 514"/>
                <a:gd name="T17" fmla="*/ 98 h 427"/>
                <a:gd name="T18" fmla="*/ 41 w 514"/>
                <a:gd name="T19" fmla="*/ 98 h 427"/>
                <a:gd name="T20" fmla="*/ 0 w 514"/>
                <a:gd name="T21" fmla="*/ 139 h 427"/>
                <a:gd name="T22" fmla="*/ 34 w 514"/>
                <a:gd name="T23" fmla="*/ 180 h 427"/>
                <a:gd name="T24" fmla="*/ 34 w 514"/>
                <a:gd name="T25" fmla="*/ 181 h 427"/>
                <a:gd name="T26" fmla="*/ 0 w 514"/>
                <a:gd name="T27" fmla="*/ 222 h 427"/>
                <a:gd name="T28" fmla="*/ 34 w 514"/>
                <a:gd name="T29" fmla="*/ 262 h 427"/>
                <a:gd name="T30" fmla="*/ 34 w 514"/>
                <a:gd name="T31" fmla="*/ 263 h 427"/>
                <a:gd name="T32" fmla="*/ 0 w 514"/>
                <a:gd name="T33" fmla="*/ 304 h 427"/>
                <a:gd name="T34" fmla="*/ 34 w 514"/>
                <a:gd name="T35" fmla="*/ 345 h 427"/>
                <a:gd name="T36" fmla="*/ 34 w 514"/>
                <a:gd name="T37" fmla="*/ 346 h 427"/>
                <a:gd name="T38" fmla="*/ 0 w 514"/>
                <a:gd name="T39" fmla="*/ 386 h 427"/>
                <a:gd name="T40" fmla="*/ 41 w 514"/>
                <a:gd name="T41" fmla="*/ 427 h 427"/>
                <a:gd name="T42" fmla="*/ 473 w 514"/>
                <a:gd name="T43" fmla="*/ 427 h 427"/>
                <a:gd name="T44" fmla="*/ 514 w 514"/>
                <a:gd name="T45" fmla="*/ 386 h 427"/>
                <a:gd name="T46" fmla="*/ 480 w 514"/>
                <a:gd name="T47" fmla="*/ 346 h 427"/>
                <a:gd name="T48" fmla="*/ 480 w 514"/>
                <a:gd name="T49" fmla="*/ 345 h 427"/>
                <a:gd name="T50" fmla="*/ 514 w 514"/>
                <a:gd name="T51" fmla="*/ 304 h 427"/>
                <a:gd name="T52" fmla="*/ 480 w 514"/>
                <a:gd name="T53" fmla="*/ 263 h 427"/>
                <a:gd name="T54" fmla="*/ 480 w 514"/>
                <a:gd name="T55" fmla="*/ 262 h 427"/>
                <a:gd name="T56" fmla="*/ 514 w 514"/>
                <a:gd name="T57" fmla="*/ 222 h 427"/>
                <a:gd name="T58" fmla="*/ 480 w 514"/>
                <a:gd name="T59" fmla="*/ 18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4" h="427">
                  <a:moveTo>
                    <a:pt x="480" y="181"/>
                  </a:moveTo>
                  <a:cubicBezTo>
                    <a:pt x="476" y="181"/>
                    <a:pt x="476" y="181"/>
                    <a:pt x="480" y="180"/>
                  </a:cubicBezTo>
                  <a:cubicBezTo>
                    <a:pt x="499" y="177"/>
                    <a:pt x="514" y="160"/>
                    <a:pt x="514" y="139"/>
                  </a:cubicBezTo>
                  <a:cubicBezTo>
                    <a:pt x="514" y="117"/>
                    <a:pt x="496" y="98"/>
                    <a:pt x="473" y="98"/>
                  </a:cubicBezTo>
                  <a:cubicBezTo>
                    <a:pt x="439" y="98"/>
                    <a:pt x="439" y="98"/>
                    <a:pt x="439" y="98"/>
                  </a:cubicBezTo>
                  <a:cubicBezTo>
                    <a:pt x="436" y="98"/>
                    <a:pt x="431" y="96"/>
                    <a:pt x="429" y="93"/>
                  </a:cubicBezTo>
                  <a:cubicBezTo>
                    <a:pt x="392" y="37"/>
                    <a:pt x="329" y="0"/>
                    <a:pt x="257" y="0"/>
                  </a:cubicBezTo>
                  <a:cubicBezTo>
                    <a:pt x="185" y="0"/>
                    <a:pt x="122" y="37"/>
                    <a:pt x="85" y="93"/>
                  </a:cubicBezTo>
                  <a:cubicBezTo>
                    <a:pt x="83" y="96"/>
                    <a:pt x="79" y="98"/>
                    <a:pt x="75" y="98"/>
                  </a:cubicBezTo>
                  <a:cubicBezTo>
                    <a:pt x="41" y="98"/>
                    <a:pt x="41" y="98"/>
                    <a:pt x="41" y="98"/>
                  </a:cubicBezTo>
                  <a:cubicBezTo>
                    <a:pt x="18" y="98"/>
                    <a:pt x="0" y="117"/>
                    <a:pt x="0" y="139"/>
                  </a:cubicBezTo>
                  <a:cubicBezTo>
                    <a:pt x="0" y="160"/>
                    <a:pt x="15" y="177"/>
                    <a:pt x="34" y="180"/>
                  </a:cubicBezTo>
                  <a:cubicBezTo>
                    <a:pt x="38" y="181"/>
                    <a:pt x="38" y="181"/>
                    <a:pt x="34" y="181"/>
                  </a:cubicBezTo>
                  <a:cubicBezTo>
                    <a:pt x="15" y="184"/>
                    <a:pt x="0" y="201"/>
                    <a:pt x="0" y="222"/>
                  </a:cubicBezTo>
                  <a:cubicBezTo>
                    <a:pt x="0" y="242"/>
                    <a:pt x="15" y="259"/>
                    <a:pt x="34" y="262"/>
                  </a:cubicBezTo>
                  <a:cubicBezTo>
                    <a:pt x="38" y="263"/>
                    <a:pt x="38" y="263"/>
                    <a:pt x="34" y="263"/>
                  </a:cubicBezTo>
                  <a:cubicBezTo>
                    <a:pt x="15" y="267"/>
                    <a:pt x="0" y="284"/>
                    <a:pt x="0" y="304"/>
                  </a:cubicBezTo>
                  <a:cubicBezTo>
                    <a:pt x="0" y="324"/>
                    <a:pt x="15" y="341"/>
                    <a:pt x="34" y="345"/>
                  </a:cubicBezTo>
                  <a:cubicBezTo>
                    <a:pt x="38" y="345"/>
                    <a:pt x="38" y="345"/>
                    <a:pt x="34" y="346"/>
                  </a:cubicBezTo>
                  <a:cubicBezTo>
                    <a:pt x="15" y="349"/>
                    <a:pt x="0" y="366"/>
                    <a:pt x="0" y="386"/>
                  </a:cubicBezTo>
                  <a:cubicBezTo>
                    <a:pt x="0" y="409"/>
                    <a:pt x="18" y="427"/>
                    <a:pt x="41" y="427"/>
                  </a:cubicBezTo>
                  <a:cubicBezTo>
                    <a:pt x="473" y="427"/>
                    <a:pt x="473" y="427"/>
                    <a:pt x="473" y="427"/>
                  </a:cubicBezTo>
                  <a:cubicBezTo>
                    <a:pt x="496" y="427"/>
                    <a:pt x="514" y="409"/>
                    <a:pt x="514" y="386"/>
                  </a:cubicBezTo>
                  <a:cubicBezTo>
                    <a:pt x="514" y="366"/>
                    <a:pt x="499" y="349"/>
                    <a:pt x="480" y="346"/>
                  </a:cubicBezTo>
                  <a:cubicBezTo>
                    <a:pt x="476" y="345"/>
                    <a:pt x="476" y="345"/>
                    <a:pt x="480" y="345"/>
                  </a:cubicBezTo>
                  <a:cubicBezTo>
                    <a:pt x="499" y="341"/>
                    <a:pt x="514" y="324"/>
                    <a:pt x="514" y="304"/>
                  </a:cubicBezTo>
                  <a:cubicBezTo>
                    <a:pt x="514" y="284"/>
                    <a:pt x="499" y="267"/>
                    <a:pt x="480" y="263"/>
                  </a:cubicBezTo>
                  <a:cubicBezTo>
                    <a:pt x="476" y="263"/>
                    <a:pt x="476" y="263"/>
                    <a:pt x="480" y="262"/>
                  </a:cubicBezTo>
                  <a:cubicBezTo>
                    <a:pt x="499" y="259"/>
                    <a:pt x="514" y="242"/>
                    <a:pt x="514" y="222"/>
                  </a:cubicBezTo>
                  <a:cubicBezTo>
                    <a:pt x="514" y="201"/>
                    <a:pt x="499" y="184"/>
                    <a:pt x="480" y="181"/>
                  </a:cubicBezTo>
                  <a:close/>
                </a:path>
              </a:pathLst>
            </a:custGeom>
            <a:gradFill>
              <a:gsLst>
                <a:gs pos="0">
                  <a:schemeClr val="tx2">
                    <a:lumMod val="75000"/>
                    <a:lumOff val="25000"/>
                  </a:schemeClr>
                </a:gs>
                <a:gs pos="100000">
                  <a:schemeClr val="tx2">
                    <a:lumMod val="90000"/>
                    <a:lumOff val="1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7"/>
            <p:cNvSpPr>
              <a:spLocks/>
            </p:cNvSpPr>
            <p:nvPr/>
          </p:nvSpPr>
          <p:spPr bwMode="auto">
            <a:xfrm>
              <a:off x="9925220" y="633605"/>
              <a:ext cx="74907" cy="240267"/>
            </a:xfrm>
            <a:custGeom>
              <a:avLst/>
              <a:gdLst>
                <a:gd name="T0" fmla="*/ 48 w 50"/>
                <a:gd name="T1" fmla="*/ 20 h 161"/>
                <a:gd name="T2" fmla="*/ 47 w 50"/>
                <a:gd name="T3" fmla="*/ 23 h 161"/>
                <a:gd name="T4" fmla="*/ 44 w 50"/>
                <a:gd name="T5" fmla="*/ 29 h 161"/>
                <a:gd name="T6" fmla="*/ 40 w 50"/>
                <a:gd name="T7" fmla="*/ 39 h 161"/>
                <a:gd name="T8" fmla="*/ 37 w 50"/>
                <a:gd name="T9" fmla="*/ 50 h 161"/>
                <a:gd name="T10" fmla="*/ 35 w 50"/>
                <a:gd name="T11" fmla="*/ 61 h 161"/>
                <a:gd name="T12" fmla="*/ 34 w 50"/>
                <a:gd name="T13" fmla="*/ 71 h 161"/>
                <a:gd name="T14" fmla="*/ 33 w 50"/>
                <a:gd name="T15" fmla="*/ 78 h 161"/>
                <a:gd name="T16" fmla="*/ 33 w 50"/>
                <a:gd name="T17" fmla="*/ 81 h 161"/>
                <a:gd name="T18" fmla="*/ 34 w 50"/>
                <a:gd name="T19" fmla="*/ 90 h 161"/>
                <a:gd name="T20" fmla="*/ 35 w 50"/>
                <a:gd name="T21" fmla="*/ 100 h 161"/>
                <a:gd name="T22" fmla="*/ 37 w 50"/>
                <a:gd name="T23" fmla="*/ 111 h 161"/>
                <a:gd name="T24" fmla="*/ 44 w 50"/>
                <a:gd name="T25" fmla="*/ 131 h 161"/>
                <a:gd name="T26" fmla="*/ 49 w 50"/>
                <a:gd name="T27" fmla="*/ 140 h 161"/>
                <a:gd name="T28" fmla="*/ 47 w 50"/>
                <a:gd name="T29" fmla="*/ 151 h 161"/>
                <a:gd name="T30" fmla="*/ 46 w 50"/>
                <a:gd name="T31" fmla="*/ 153 h 161"/>
                <a:gd name="T32" fmla="*/ 34 w 50"/>
                <a:gd name="T33" fmla="*/ 161 h 161"/>
                <a:gd name="T34" fmla="*/ 32 w 50"/>
                <a:gd name="T35" fmla="*/ 161 h 161"/>
                <a:gd name="T36" fmla="*/ 20 w 50"/>
                <a:gd name="T37" fmla="*/ 156 h 161"/>
                <a:gd name="T38" fmla="*/ 15 w 50"/>
                <a:gd name="T39" fmla="*/ 145 h 161"/>
                <a:gd name="T40" fmla="*/ 5 w 50"/>
                <a:gd name="T41" fmla="*/ 120 h 161"/>
                <a:gd name="T42" fmla="*/ 2 w 50"/>
                <a:gd name="T43" fmla="*/ 106 h 161"/>
                <a:gd name="T44" fmla="*/ 1 w 50"/>
                <a:gd name="T45" fmla="*/ 93 h 161"/>
                <a:gd name="T46" fmla="*/ 0 w 50"/>
                <a:gd name="T47" fmla="*/ 81 h 161"/>
                <a:gd name="T48" fmla="*/ 0 w 50"/>
                <a:gd name="T49" fmla="*/ 77 h 161"/>
                <a:gd name="T50" fmla="*/ 1 w 50"/>
                <a:gd name="T51" fmla="*/ 68 h 161"/>
                <a:gd name="T52" fmla="*/ 2 w 50"/>
                <a:gd name="T53" fmla="*/ 56 h 161"/>
                <a:gd name="T54" fmla="*/ 5 w 50"/>
                <a:gd name="T55" fmla="*/ 42 h 161"/>
                <a:gd name="T56" fmla="*/ 9 w 50"/>
                <a:gd name="T57" fmla="*/ 28 h 161"/>
                <a:gd name="T58" fmla="*/ 14 w 50"/>
                <a:gd name="T59" fmla="*/ 16 h 161"/>
                <a:gd name="T60" fmla="*/ 18 w 50"/>
                <a:gd name="T61" fmla="*/ 8 h 161"/>
                <a:gd name="T62" fmla="*/ 19 w 50"/>
                <a:gd name="T63" fmla="*/ 6 h 161"/>
                <a:gd name="T64" fmla="*/ 30 w 50"/>
                <a:gd name="T65" fmla="*/ 0 h 161"/>
                <a:gd name="T66" fmla="*/ 32 w 50"/>
                <a:gd name="T67" fmla="*/ 0 h 161"/>
                <a:gd name="T68" fmla="*/ 45 w 50"/>
                <a:gd name="T69" fmla="*/ 7 h 161"/>
                <a:gd name="T70" fmla="*/ 46 w 50"/>
                <a:gd name="T71" fmla="*/ 9 h 161"/>
                <a:gd name="T72" fmla="*/ 48 w 50"/>
                <a:gd name="T73"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48" y="20"/>
                  </a:moveTo>
                  <a:cubicBezTo>
                    <a:pt x="48" y="20"/>
                    <a:pt x="48" y="21"/>
                    <a:pt x="47" y="23"/>
                  </a:cubicBezTo>
                  <a:cubicBezTo>
                    <a:pt x="46" y="24"/>
                    <a:pt x="45" y="27"/>
                    <a:pt x="44" y="29"/>
                  </a:cubicBezTo>
                  <a:cubicBezTo>
                    <a:pt x="43" y="32"/>
                    <a:pt x="42" y="35"/>
                    <a:pt x="40" y="39"/>
                  </a:cubicBezTo>
                  <a:cubicBezTo>
                    <a:pt x="39" y="42"/>
                    <a:pt x="38" y="46"/>
                    <a:pt x="37" y="50"/>
                  </a:cubicBezTo>
                  <a:cubicBezTo>
                    <a:pt x="36" y="54"/>
                    <a:pt x="36" y="58"/>
                    <a:pt x="35" y="61"/>
                  </a:cubicBezTo>
                  <a:cubicBezTo>
                    <a:pt x="34" y="65"/>
                    <a:pt x="34" y="68"/>
                    <a:pt x="34" y="71"/>
                  </a:cubicBezTo>
                  <a:cubicBezTo>
                    <a:pt x="33" y="74"/>
                    <a:pt x="33" y="76"/>
                    <a:pt x="33" y="78"/>
                  </a:cubicBezTo>
                  <a:cubicBezTo>
                    <a:pt x="33" y="80"/>
                    <a:pt x="33" y="81"/>
                    <a:pt x="33" y="81"/>
                  </a:cubicBezTo>
                  <a:cubicBezTo>
                    <a:pt x="33" y="81"/>
                    <a:pt x="33" y="84"/>
                    <a:pt x="34" y="90"/>
                  </a:cubicBezTo>
                  <a:cubicBezTo>
                    <a:pt x="34" y="93"/>
                    <a:pt x="34" y="96"/>
                    <a:pt x="35" y="100"/>
                  </a:cubicBezTo>
                  <a:cubicBezTo>
                    <a:pt x="36" y="104"/>
                    <a:pt x="36" y="107"/>
                    <a:pt x="37" y="111"/>
                  </a:cubicBezTo>
                  <a:cubicBezTo>
                    <a:pt x="39" y="119"/>
                    <a:pt x="42" y="126"/>
                    <a:pt x="44" y="131"/>
                  </a:cubicBezTo>
                  <a:cubicBezTo>
                    <a:pt x="47" y="136"/>
                    <a:pt x="49" y="140"/>
                    <a:pt x="49" y="140"/>
                  </a:cubicBezTo>
                  <a:cubicBezTo>
                    <a:pt x="50" y="142"/>
                    <a:pt x="49" y="147"/>
                    <a:pt x="47" y="151"/>
                  </a:cubicBezTo>
                  <a:cubicBezTo>
                    <a:pt x="46" y="153"/>
                    <a:pt x="46" y="153"/>
                    <a:pt x="46" y="153"/>
                  </a:cubicBezTo>
                  <a:cubicBezTo>
                    <a:pt x="44" y="157"/>
                    <a:pt x="39" y="161"/>
                    <a:pt x="34" y="161"/>
                  </a:cubicBezTo>
                  <a:cubicBezTo>
                    <a:pt x="32" y="161"/>
                    <a:pt x="32" y="161"/>
                    <a:pt x="32" y="161"/>
                  </a:cubicBezTo>
                  <a:cubicBezTo>
                    <a:pt x="27" y="161"/>
                    <a:pt x="22" y="159"/>
                    <a:pt x="20" y="156"/>
                  </a:cubicBezTo>
                  <a:cubicBezTo>
                    <a:pt x="20" y="156"/>
                    <a:pt x="18" y="152"/>
                    <a:pt x="15" y="145"/>
                  </a:cubicBezTo>
                  <a:cubicBezTo>
                    <a:pt x="12" y="138"/>
                    <a:pt x="8" y="129"/>
                    <a:pt x="5" y="120"/>
                  </a:cubicBezTo>
                  <a:cubicBezTo>
                    <a:pt x="4" y="115"/>
                    <a:pt x="3" y="110"/>
                    <a:pt x="2" y="106"/>
                  </a:cubicBezTo>
                  <a:cubicBezTo>
                    <a:pt x="2" y="101"/>
                    <a:pt x="1" y="97"/>
                    <a:pt x="1" y="93"/>
                  </a:cubicBezTo>
                  <a:cubicBezTo>
                    <a:pt x="0" y="86"/>
                    <a:pt x="0" y="81"/>
                    <a:pt x="0" y="81"/>
                  </a:cubicBezTo>
                  <a:cubicBezTo>
                    <a:pt x="0" y="81"/>
                    <a:pt x="0" y="79"/>
                    <a:pt x="0" y="77"/>
                  </a:cubicBezTo>
                  <a:cubicBezTo>
                    <a:pt x="0" y="75"/>
                    <a:pt x="0" y="72"/>
                    <a:pt x="1" y="68"/>
                  </a:cubicBezTo>
                  <a:cubicBezTo>
                    <a:pt x="1" y="65"/>
                    <a:pt x="1" y="60"/>
                    <a:pt x="2" y="56"/>
                  </a:cubicBezTo>
                  <a:cubicBezTo>
                    <a:pt x="3" y="51"/>
                    <a:pt x="4" y="46"/>
                    <a:pt x="5" y="42"/>
                  </a:cubicBezTo>
                  <a:cubicBezTo>
                    <a:pt x="7" y="37"/>
                    <a:pt x="8" y="32"/>
                    <a:pt x="9" y="28"/>
                  </a:cubicBezTo>
                  <a:cubicBezTo>
                    <a:pt x="11" y="24"/>
                    <a:pt x="13" y="20"/>
                    <a:pt x="14" y="16"/>
                  </a:cubicBezTo>
                  <a:cubicBezTo>
                    <a:pt x="15" y="13"/>
                    <a:pt x="16" y="10"/>
                    <a:pt x="18" y="8"/>
                  </a:cubicBezTo>
                  <a:cubicBezTo>
                    <a:pt x="18" y="7"/>
                    <a:pt x="19" y="6"/>
                    <a:pt x="19" y="6"/>
                  </a:cubicBezTo>
                  <a:cubicBezTo>
                    <a:pt x="20" y="3"/>
                    <a:pt x="26" y="0"/>
                    <a:pt x="30" y="0"/>
                  </a:cubicBezTo>
                  <a:cubicBezTo>
                    <a:pt x="32" y="0"/>
                    <a:pt x="32" y="0"/>
                    <a:pt x="32" y="0"/>
                  </a:cubicBezTo>
                  <a:cubicBezTo>
                    <a:pt x="37" y="0"/>
                    <a:pt x="43" y="3"/>
                    <a:pt x="45" y="7"/>
                  </a:cubicBezTo>
                  <a:cubicBezTo>
                    <a:pt x="46" y="9"/>
                    <a:pt x="46" y="9"/>
                    <a:pt x="46" y="9"/>
                  </a:cubicBezTo>
                  <a:cubicBezTo>
                    <a:pt x="48" y="13"/>
                    <a:pt x="50" y="18"/>
                    <a:pt x="48" y="20"/>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p:cNvSpPr>
              <a:spLocks/>
            </p:cNvSpPr>
            <p:nvPr/>
          </p:nvSpPr>
          <p:spPr bwMode="auto">
            <a:xfrm>
              <a:off x="10026980" y="633605"/>
              <a:ext cx="74907" cy="240267"/>
            </a:xfrm>
            <a:custGeom>
              <a:avLst/>
              <a:gdLst>
                <a:gd name="T0" fmla="*/ 31 w 50"/>
                <a:gd name="T1" fmla="*/ 6 h 161"/>
                <a:gd name="T2" fmla="*/ 33 w 50"/>
                <a:gd name="T3" fmla="*/ 8 h 161"/>
                <a:gd name="T4" fmla="*/ 36 w 50"/>
                <a:gd name="T5" fmla="*/ 16 h 161"/>
                <a:gd name="T6" fmla="*/ 41 w 50"/>
                <a:gd name="T7" fmla="*/ 28 h 161"/>
                <a:gd name="T8" fmla="*/ 45 w 50"/>
                <a:gd name="T9" fmla="*/ 42 h 161"/>
                <a:gd name="T10" fmla="*/ 48 w 50"/>
                <a:gd name="T11" fmla="*/ 56 h 161"/>
                <a:gd name="T12" fmla="*/ 49 w 50"/>
                <a:gd name="T13" fmla="*/ 68 h 161"/>
                <a:gd name="T14" fmla="*/ 50 w 50"/>
                <a:gd name="T15" fmla="*/ 77 h 161"/>
                <a:gd name="T16" fmla="*/ 50 w 50"/>
                <a:gd name="T17" fmla="*/ 81 h 161"/>
                <a:gd name="T18" fmla="*/ 49 w 50"/>
                <a:gd name="T19" fmla="*/ 93 h 161"/>
                <a:gd name="T20" fmla="*/ 48 w 50"/>
                <a:gd name="T21" fmla="*/ 106 h 161"/>
                <a:gd name="T22" fmla="*/ 45 w 50"/>
                <a:gd name="T23" fmla="*/ 120 h 161"/>
                <a:gd name="T24" fmla="*/ 35 w 50"/>
                <a:gd name="T25" fmla="*/ 145 h 161"/>
                <a:gd name="T26" fmla="*/ 30 w 50"/>
                <a:gd name="T27" fmla="*/ 156 h 161"/>
                <a:gd name="T28" fmla="*/ 18 w 50"/>
                <a:gd name="T29" fmla="*/ 161 h 161"/>
                <a:gd name="T30" fmla="*/ 16 w 50"/>
                <a:gd name="T31" fmla="*/ 161 h 161"/>
                <a:gd name="T32" fmla="*/ 4 w 50"/>
                <a:gd name="T33" fmla="*/ 153 h 161"/>
                <a:gd name="T34" fmla="*/ 3 w 50"/>
                <a:gd name="T35" fmla="*/ 151 h 161"/>
                <a:gd name="T36" fmla="*/ 1 w 50"/>
                <a:gd name="T37" fmla="*/ 140 h 161"/>
                <a:gd name="T38" fmla="*/ 6 w 50"/>
                <a:gd name="T39" fmla="*/ 131 h 161"/>
                <a:gd name="T40" fmla="*/ 13 w 50"/>
                <a:gd name="T41" fmla="*/ 111 h 161"/>
                <a:gd name="T42" fmla="*/ 15 w 50"/>
                <a:gd name="T43" fmla="*/ 100 h 161"/>
                <a:gd name="T44" fmla="*/ 17 w 50"/>
                <a:gd name="T45" fmla="*/ 90 h 161"/>
                <a:gd name="T46" fmla="*/ 17 w 50"/>
                <a:gd name="T47" fmla="*/ 81 h 161"/>
                <a:gd name="T48" fmla="*/ 17 w 50"/>
                <a:gd name="T49" fmla="*/ 78 h 161"/>
                <a:gd name="T50" fmla="*/ 17 w 50"/>
                <a:gd name="T51" fmla="*/ 71 h 161"/>
                <a:gd name="T52" fmla="*/ 15 w 50"/>
                <a:gd name="T53" fmla="*/ 61 h 161"/>
                <a:gd name="T54" fmla="*/ 13 w 50"/>
                <a:gd name="T55" fmla="*/ 50 h 161"/>
                <a:gd name="T56" fmla="*/ 10 w 50"/>
                <a:gd name="T57" fmla="*/ 39 h 161"/>
                <a:gd name="T58" fmla="*/ 6 w 50"/>
                <a:gd name="T59" fmla="*/ 29 h 161"/>
                <a:gd name="T60" fmla="*/ 3 w 50"/>
                <a:gd name="T61" fmla="*/ 23 h 161"/>
                <a:gd name="T62" fmla="*/ 2 w 50"/>
                <a:gd name="T63" fmla="*/ 20 h 161"/>
                <a:gd name="T64" fmla="*/ 4 w 50"/>
                <a:gd name="T65" fmla="*/ 9 h 161"/>
                <a:gd name="T66" fmla="*/ 5 w 50"/>
                <a:gd name="T67" fmla="*/ 7 h 161"/>
                <a:gd name="T68" fmla="*/ 18 w 50"/>
                <a:gd name="T69" fmla="*/ 0 h 161"/>
                <a:gd name="T70" fmla="*/ 20 w 50"/>
                <a:gd name="T71" fmla="*/ 0 h 161"/>
                <a:gd name="T72" fmla="*/ 31 w 50"/>
                <a:gd name="T73" fmla="*/ 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31" y="6"/>
                  </a:moveTo>
                  <a:cubicBezTo>
                    <a:pt x="31" y="6"/>
                    <a:pt x="32" y="7"/>
                    <a:pt x="33" y="8"/>
                  </a:cubicBezTo>
                  <a:cubicBezTo>
                    <a:pt x="34" y="10"/>
                    <a:pt x="35" y="13"/>
                    <a:pt x="36" y="16"/>
                  </a:cubicBezTo>
                  <a:cubicBezTo>
                    <a:pt x="38" y="20"/>
                    <a:pt x="39" y="24"/>
                    <a:pt x="41" y="28"/>
                  </a:cubicBezTo>
                  <a:cubicBezTo>
                    <a:pt x="42" y="32"/>
                    <a:pt x="44" y="37"/>
                    <a:pt x="45" y="42"/>
                  </a:cubicBezTo>
                  <a:cubicBezTo>
                    <a:pt x="47" y="46"/>
                    <a:pt x="47" y="51"/>
                    <a:pt x="48" y="56"/>
                  </a:cubicBezTo>
                  <a:cubicBezTo>
                    <a:pt x="49" y="60"/>
                    <a:pt x="49" y="65"/>
                    <a:pt x="49" y="68"/>
                  </a:cubicBezTo>
                  <a:cubicBezTo>
                    <a:pt x="50" y="72"/>
                    <a:pt x="50" y="75"/>
                    <a:pt x="50" y="77"/>
                  </a:cubicBezTo>
                  <a:cubicBezTo>
                    <a:pt x="50" y="79"/>
                    <a:pt x="50" y="81"/>
                    <a:pt x="50" y="81"/>
                  </a:cubicBezTo>
                  <a:cubicBezTo>
                    <a:pt x="50" y="81"/>
                    <a:pt x="50" y="86"/>
                    <a:pt x="49" y="93"/>
                  </a:cubicBezTo>
                  <a:cubicBezTo>
                    <a:pt x="49" y="97"/>
                    <a:pt x="49" y="101"/>
                    <a:pt x="48" y="106"/>
                  </a:cubicBezTo>
                  <a:cubicBezTo>
                    <a:pt x="47" y="110"/>
                    <a:pt x="46" y="115"/>
                    <a:pt x="45" y="120"/>
                  </a:cubicBezTo>
                  <a:cubicBezTo>
                    <a:pt x="42" y="129"/>
                    <a:pt x="39" y="138"/>
                    <a:pt x="35" y="145"/>
                  </a:cubicBezTo>
                  <a:cubicBezTo>
                    <a:pt x="32" y="152"/>
                    <a:pt x="30" y="156"/>
                    <a:pt x="30" y="156"/>
                  </a:cubicBezTo>
                  <a:cubicBezTo>
                    <a:pt x="28" y="159"/>
                    <a:pt x="23" y="161"/>
                    <a:pt x="18" y="161"/>
                  </a:cubicBezTo>
                  <a:cubicBezTo>
                    <a:pt x="16" y="161"/>
                    <a:pt x="16" y="161"/>
                    <a:pt x="16" y="161"/>
                  </a:cubicBezTo>
                  <a:cubicBezTo>
                    <a:pt x="11" y="161"/>
                    <a:pt x="6" y="157"/>
                    <a:pt x="4" y="153"/>
                  </a:cubicBezTo>
                  <a:cubicBezTo>
                    <a:pt x="3" y="151"/>
                    <a:pt x="3" y="151"/>
                    <a:pt x="3" y="151"/>
                  </a:cubicBezTo>
                  <a:cubicBezTo>
                    <a:pt x="1" y="147"/>
                    <a:pt x="0" y="142"/>
                    <a:pt x="1" y="140"/>
                  </a:cubicBezTo>
                  <a:cubicBezTo>
                    <a:pt x="1" y="140"/>
                    <a:pt x="3" y="136"/>
                    <a:pt x="6" y="131"/>
                  </a:cubicBezTo>
                  <a:cubicBezTo>
                    <a:pt x="8" y="126"/>
                    <a:pt x="11" y="119"/>
                    <a:pt x="13" y="111"/>
                  </a:cubicBezTo>
                  <a:cubicBezTo>
                    <a:pt x="14" y="107"/>
                    <a:pt x="15" y="104"/>
                    <a:pt x="15" y="100"/>
                  </a:cubicBezTo>
                  <a:cubicBezTo>
                    <a:pt x="16" y="96"/>
                    <a:pt x="16" y="93"/>
                    <a:pt x="17" y="90"/>
                  </a:cubicBezTo>
                  <a:cubicBezTo>
                    <a:pt x="17" y="84"/>
                    <a:pt x="17" y="81"/>
                    <a:pt x="17" y="81"/>
                  </a:cubicBezTo>
                  <a:cubicBezTo>
                    <a:pt x="17" y="81"/>
                    <a:pt x="17" y="80"/>
                    <a:pt x="17" y="78"/>
                  </a:cubicBezTo>
                  <a:cubicBezTo>
                    <a:pt x="17" y="76"/>
                    <a:pt x="17" y="74"/>
                    <a:pt x="17" y="71"/>
                  </a:cubicBezTo>
                  <a:cubicBezTo>
                    <a:pt x="16" y="68"/>
                    <a:pt x="16" y="65"/>
                    <a:pt x="15" y="61"/>
                  </a:cubicBezTo>
                  <a:cubicBezTo>
                    <a:pt x="15" y="58"/>
                    <a:pt x="14" y="54"/>
                    <a:pt x="13" y="50"/>
                  </a:cubicBezTo>
                  <a:cubicBezTo>
                    <a:pt x="12" y="46"/>
                    <a:pt x="11" y="42"/>
                    <a:pt x="10" y="39"/>
                  </a:cubicBezTo>
                  <a:cubicBezTo>
                    <a:pt x="8" y="35"/>
                    <a:pt x="7" y="32"/>
                    <a:pt x="6" y="29"/>
                  </a:cubicBezTo>
                  <a:cubicBezTo>
                    <a:pt x="5" y="27"/>
                    <a:pt x="4" y="24"/>
                    <a:pt x="3" y="23"/>
                  </a:cubicBezTo>
                  <a:cubicBezTo>
                    <a:pt x="2" y="21"/>
                    <a:pt x="2" y="20"/>
                    <a:pt x="2" y="20"/>
                  </a:cubicBezTo>
                  <a:cubicBezTo>
                    <a:pt x="1" y="18"/>
                    <a:pt x="2" y="13"/>
                    <a:pt x="4" y="9"/>
                  </a:cubicBezTo>
                  <a:cubicBezTo>
                    <a:pt x="5" y="7"/>
                    <a:pt x="5" y="7"/>
                    <a:pt x="5" y="7"/>
                  </a:cubicBezTo>
                  <a:cubicBezTo>
                    <a:pt x="7" y="3"/>
                    <a:pt x="13" y="0"/>
                    <a:pt x="18" y="0"/>
                  </a:cubicBezTo>
                  <a:cubicBezTo>
                    <a:pt x="20" y="0"/>
                    <a:pt x="20" y="0"/>
                    <a:pt x="20" y="0"/>
                  </a:cubicBezTo>
                  <a:cubicBezTo>
                    <a:pt x="25" y="0"/>
                    <a:pt x="30" y="3"/>
                    <a:pt x="31" y="6"/>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9"/>
            <p:cNvSpPr>
              <a:spLocks/>
            </p:cNvSpPr>
            <p:nvPr/>
          </p:nvSpPr>
          <p:spPr bwMode="auto">
            <a:xfrm>
              <a:off x="9988820" y="-1578265"/>
              <a:ext cx="50880" cy="2456377"/>
            </a:xfrm>
            <a:custGeom>
              <a:avLst/>
              <a:gdLst>
                <a:gd name="T0" fmla="*/ 16 w 33"/>
                <a:gd name="T1" fmla="*/ 1637 h 1637"/>
                <a:gd name="T2" fmla="*/ 0 w 33"/>
                <a:gd name="T3" fmla="*/ 1621 h 1637"/>
                <a:gd name="T4" fmla="*/ 0 w 33"/>
                <a:gd name="T5" fmla="*/ 0 h 1637"/>
                <a:gd name="T6" fmla="*/ 33 w 33"/>
                <a:gd name="T7" fmla="*/ 0 h 1637"/>
                <a:gd name="T8" fmla="*/ 33 w 33"/>
                <a:gd name="T9" fmla="*/ 1621 h 1637"/>
                <a:gd name="T10" fmla="*/ 16 w 33"/>
                <a:gd name="T11" fmla="*/ 1637 h 1637"/>
              </a:gdLst>
              <a:ahLst/>
              <a:cxnLst>
                <a:cxn ang="0">
                  <a:pos x="T0" y="T1"/>
                </a:cxn>
                <a:cxn ang="0">
                  <a:pos x="T2" y="T3"/>
                </a:cxn>
                <a:cxn ang="0">
                  <a:pos x="T4" y="T5"/>
                </a:cxn>
                <a:cxn ang="0">
                  <a:pos x="T6" y="T7"/>
                </a:cxn>
                <a:cxn ang="0">
                  <a:pos x="T8" y="T9"/>
                </a:cxn>
                <a:cxn ang="0">
                  <a:pos x="T10" y="T11"/>
                </a:cxn>
              </a:cxnLst>
              <a:rect l="0" t="0" r="r" b="b"/>
              <a:pathLst>
                <a:path w="33" h="1637">
                  <a:moveTo>
                    <a:pt x="16" y="1637"/>
                  </a:moveTo>
                  <a:cubicBezTo>
                    <a:pt x="7" y="1637"/>
                    <a:pt x="0" y="1630"/>
                    <a:pt x="0" y="1621"/>
                  </a:cubicBezTo>
                  <a:cubicBezTo>
                    <a:pt x="0" y="0"/>
                    <a:pt x="0" y="0"/>
                    <a:pt x="0" y="0"/>
                  </a:cubicBezTo>
                  <a:cubicBezTo>
                    <a:pt x="33" y="0"/>
                    <a:pt x="33" y="0"/>
                    <a:pt x="33" y="0"/>
                  </a:cubicBezTo>
                  <a:cubicBezTo>
                    <a:pt x="33" y="1621"/>
                    <a:pt x="33" y="1621"/>
                    <a:pt x="33" y="1621"/>
                  </a:cubicBezTo>
                  <a:cubicBezTo>
                    <a:pt x="33" y="1630"/>
                    <a:pt x="25" y="1637"/>
                    <a:pt x="16" y="1637"/>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47"/>
          <p:cNvGrpSpPr/>
          <p:nvPr/>
        </p:nvGrpSpPr>
        <p:grpSpPr>
          <a:xfrm>
            <a:off x="1168388" y="5414294"/>
            <a:ext cx="2020117" cy="880601"/>
            <a:chOff x="1821180" y="2300869"/>
            <a:chExt cx="2020117" cy="880601"/>
          </a:xfrm>
        </p:grpSpPr>
        <p:sp>
          <p:nvSpPr>
            <p:cNvPr id="49"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1"/>
                  </a:solidFill>
                  <a:latin typeface="+mj-lt"/>
                </a:rPr>
                <a:t>Framework</a:t>
              </a:r>
              <a:endParaRPr lang="en-US" sz="1100">
                <a:solidFill>
                  <a:schemeClr val="accent1"/>
                </a:solidFill>
                <a:latin typeface="+mn-lt"/>
              </a:endParaRPr>
            </a:p>
          </p:txBody>
        </p:sp>
        <p:sp>
          <p:nvSpPr>
            <p:cNvPr id="50" name="Inhaltsplatzhalter 4"/>
            <p:cNvSpPr txBox="1">
              <a:spLocks/>
            </p:cNvSpPr>
            <p:nvPr/>
          </p:nvSpPr>
          <p:spPr>
            <a:xfrm>
              <a:off x="1821180" y="2565917"/>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000" b="0" i="0">
                  <a:solidFill>
                    <a:schemeClr val="tx2">
                      <a:lumMod val="50000"/>
                    </a:schemeClr>
                  </a:solidFill>
                  <a:effectLst/>
                  <a:latin typeface="Invention" panose="020B0503020008020204" pitchFamily="34" charset="0"/>
                </a:rPr>
                <a:t>The CFIR framework helped to organize the study and identify concise facilitators and barriers in HPV vaccination efforts.</a:t>
              </a:r>
              <a:endParaRPr lang="en-US" sz="1100">
                <a:solidFill>
                  <a:schemeClr val="tx2">
                    <a:lumMod val="50000"/>
                  </a:schemeClr>
                </a:solidFill>
                <a:latin typeface="+mn-lt"/>
              </a:endParaRPr>
            </a:p>
          </p:txBody>
        </p:sp>
      </p:grpSp>
      <p:grpSp>
        <p:nvGrpSpPr>
          <p:cNvPr id="51" name="Group 50"/>
          <p:cNvGrpSpPr/>
          <p:nvPr/>
        </p:nvGrpSpPr>
        <p:grpSpPr>
          <a:xfrm>
            <a:off x="6391794" y="5414294"/>
            <a:ext cx="2020117" cy="772879"/>
            <a:chOff x="1821180" y="2300869"/>
            <a:chExt cx="2020117" cy="772879"/>
          </a:xfrm>
        </p:grpSpPr>
        <p:sp>
          <p:nvSpPr>
            <p:cNvPr id="52"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i="0">
                  <a:solidFill>
                    <a:schemeClr val="accent3">
                      <a:lumMod val="50000"/>
                    </a:schemeClr>
                  </a:solidFill>
                  <a:effectLst/>
                  <a:latin typeface="+mj-lt"/>
                </a:rPr>
                <a:t>Resource Needs</a:t>
              </a:r>
              <a:endParaRPr lang="en-US" sz="1400">
                <a:solidFill>
                  <a:schemeClr val="accent3">
                    <a:lumMod val="50000"/>
                  </a:schemeClr>
                </a:solidFill>
                <a:latin typeface="+mj-lt"/>
              </a:endParaRPr>
            </a:p>
          </p:txBody>
        </p:sp>
        <p:sp>
          <p:nvSpPr>
            <p:cNvPr id="53" name="Inhaltsplatzhalter 4"/>
            <p:cNvSpPr txBox="1">
              <a:spLocks/>
            </p:cNvSpPr>
            <p:nvPr/>
          </p:nvSpPr>
          <p:spPr>
            <a:xfrm>
              <a:off x="1821180" y="2565917"/>
              <a:ext cx="2020117" cy="50783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100">
                  <a:solidFill>
                    <a:schemeClr val="tx2">
                      <a:lumMod val="50000"/>
                    </a:schemeClr>
                  </a:solidFill>
                  <a:latin typeface="+mn-lt"/>
                </a:rPr>
                <a:t>Developing resources to streamline </a:t>
              </a:r>
              <a:r>
                <a:rPr lang="en-US" sz="1000" b="0" i="0">
                  <a:solidFill>
                    <a:schemeClr val="tx2">
                      <a:lumMod val="50000"/>
                    </a:schemeClr>
                  </a:solidFill>
                  <a:effectLst/>
                  <a:latin typeface="Invention" panose="020B0503020008020204" pitchFamily="34" charset="0"/>
                </a:rPr>
                <a:t>existing workflows and reduce burden</a:t>
              </a:r>
              <a:r>
                <a:rPr lang="en-US" sz="1100">
                  <a:solidFill>
                    <a:schemeClr val="tx2">
                      <a:lumMod val="50000"/>
                    </a:schemeClr>
                  </a:solidFill>
                  <a:latin typeface="+mn-lt"/>
                </a:rPr>
                <a:t>.</a:t>
              </a:r>
            </a:p>
          </p:txBody>
        </p:sp>
      </p:grpSp>
      <p:grpSp>
        <p:nvGrpSpPr>
          <p:cNvPr id="54" name="Group 53"/>
          <p:cNvGrpSpPr/>
          <p:nvPr/>
        </p:nvGrpSpPr>
        <p:grpSpPr>
          <a:xfrm>
            <a:off x="3769375" y="4068408"/>
            <a:ext cx="2020117" cy="880601"/>
            <a:chOff x="1821180" y="2300869"/>
            <a:chExt cx="2020117" cy="880601"/>
          </a:xfrm>
        </p:grpSpPr>
        <p:sp>
          <p:nvSpPr>
            <p:cNvPr id="55"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2"/>
                  </a:solidFill>
                  <a:latin typeface="+mj-lt"/>
                </a:rPr>
                <a:t>Role of Pharmacist</a:t>
              </a:r>
              <a:endParaRPr lang="en-US" sz="1100">
                <a:solidFill>
                  <a:schemeClr val="accent2"/>
                </a:solidFill>
                <a:latin typeface="+mn-lt"/>
              </a:endParaRPr>
            </a:p>
          </p:txBody>
        </p:sp>
        <p:sp>
          <p:nvSpPr>
            <p:cNvPr id="56" name="Inhaltsplatzhalter 4"/>
            <p:cNvSpPr txBox="1">
              <a:spLocks/>
            </p:cNvSpPr>
            <p:nvPr/>
          </p:nvSpPr>
          <p:spPr>
            <a:xfrm>
              <a:off x="1821180" y="2565917"/>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000" b="0" i="0">
                  <a:solidFill>
                    <a:schemeClr val="tx2">
                      <a:lumMod val="50000"/>
                    </a:schemeClr>
                  </a:solidFill>
                  <a:effectLst/>
                  <a:latin typeface="Invention" panose="020B0503020008020204" pitchFamily="34" charset="0"/>
                </a:rPr>
                <a:t>Pharmacists are skilled and motivated health professionals with strong community ties that can enhance HPV vaccine uptake.</a:t>
              </a:r>
              <a:endParaRPr lang="en-US" sz="1100">
                <a:solidFill>
                  <a:schemeClr val="tx2">
                    <a:lumMod val="50000"/>
                  </a:schemeClr>
                </a:solidFill>
                <a:latin typeface="+mn-lt"/>
              </a:endParaRPr>
            </a:p>
          </p:txBody>
        </p:sp>
      </p:grpSp>
      <p:grpSp>
        <p:nvGrpSpPr>
          <p:cNvPr id="57" name="Group 56"/>
          <p:cNvGrpSpPr/>
          <p:nvPr/>
        </p:nvGrpSpPr>
        <p:grpSpPr>
          <a:xfrm>
            <a:off x="9003496" y="4068408"/>
            <a:ext cx="2020117" cy="772879"/>
            <a:chOff x="1821180" y="2300869"/>
            <a:chExt cx="2020117" cy="772879"/>
          </a:xfrm>
        </p:grpSpPr>
        <p:sp>
          <p:nvSpPr>
            <p:cNvPr id="58"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accent4"/>
                  </a:solidFill>
                  <a:latin typeface="+mj-lt"/>
                </a:rPr>
                <a:t>Collaboration</a:t>
              </a:r>
              <a:endParaRPr lang="en-US" sz="1100">
                <a:solidFill>
                  <a:schemeClr val="accent4"/>
                </a:solidFill>
                <a:latin typeface="+mn-lt"/>
              </a:endParaRPr>
            </a:p>
          </p:txBody>
        </p:sp>
        <p:sp>
          <p:nvSpPr>
            <p:cNvPr id="59" name="Inhaltsplatzhalter 4"/>
            <p:cNvSpPr txBox="1">
              <a:spLocks/>
            </p:cNvSpPr>
            <p:nvPr/>
          </p:nvSpPr>
          <p:spPr>
            <a:xfrm>
              <a:off x="1821180" y="2565917"/>
              <a:ext cx="2020117" cy="50783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100">
                  <a:solidFill>
                    <a:schemeClr val="tx2">
                      <a:lumMod val="50000"/>
                    </a:schemeClr>
                  </a:solidFill>
                  <a:latin typeface="+mn-lt"/>
                </a:rPr>
                <a:t>Strategies to promote collaboration with other HCP are needed.</a:t>
              </a:r>
            </a:p>
          </p:txBody>
        </p:sp>
      </p:grpSp>
      <p:sp>
        <p:nvSpPr>
          <p:cNvPr id="61" name="Inhaltsplatzhalter 4"/>
          <p:cNvSpPr txBox="1">
            <a:spLocks/>
          </p:cNvSpPr>
          <p:nvPr/>
        </p:nvSpPr>
        <p:spPr>
          <a:xfrm>
            <a:off x="7043238" y="3088077"/>
            <a:ext cx="71722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800" b="1">
                <a:latin typeface="+mj-lt"/>
              </a:rPr>
              <a:t>3</a:t>
            </a:r>
            <a:endParaRPr lang="en-US" sz="2000">
              <a:latin typeface="+mn-lt"/>
            </a:endParaRPr>
          </a:p>
        </p:txBody>
      </p:sp>
      <p:sp>
        <p:nvSpPr>
          <p:cNvPr id="62" name="Inhaltsplatzhalter 4"/>
          <p:cNvSpPr txBox="1">
            <a:spLocks/>
          </p:cNvSpPr>
          <p:nvPr/>
        </p:nvSpPr>
        <p:spPr>
          <a:xfrm>
            <a:off x="1819832" y="3141712"/>
            <a:ext cx="71722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800" b="1">
                <a:latin typeface="+mj-lt"/>
              </a:rPr>
              <a:t>1</a:t>
            </a:r>
          </a:p>
        </p:txBody>
      </p:sp>
      <p:sp>
        <p:nvSpPr>
          <p:cNvPr id="63" name="Inhaltsplatzhalter 4"/>
          <p:cNvSpPr txBox="1">
            <a:spLocks/>
          </p:cNvSpPr>
          <p:nvPr/>
        </p:nvSpPr>
        <p:spPr>
          <a:xfrm>
            <a:off x="9654940" y="1654718"/>
            <a:ext cx="71722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800" b="1">
                <a:latin typeface="+mj-lt"/>
              </a:rPr>
              <a:t>4</a:t>
            </a:r>
            <a:endParaRPr lang="en-US" sz="2000">
              <a:latin typeface="+mn-lt"/>
            </a:endParaRPr>
          </a:p>
        </p:txBody>
      </p:sp>
      <p:grpSp>
        <p:nvGrpSpPr>
          <p:cNvPr id="64" name="Group 63"/>
          <p:cNvGrpSpPr/>
          <p:nvPr/>
        </p:nvGrpSpPr>
        <p:grpSpPr>
          <a:xfrm>
            <a:off x="6973586" y="4107161"/>
            <a:ext cx="856532" cy="407088"/>
            <a:chOff x="10028238" y="2828925"/>
            <a:chExt cx="577850" cy="274638"/>
          </a:xfrm>
          <a:solidFill>
            <a:schemeClr val="bg1"/>
          </a:solidFill>
        </p:grpSpPr>
        <p:sp>
          <p:nvSpPr>
            <p:cNvPr id="65" name="Freeform 91"/>
            <p:cNvSpPr>
              <a:spLocks noEditPoints="1"/>
            </p:cNvSpPr>
            <p:nvPr/>
          </p:nvSpPr>
          <p:spPr bwMode="auto">
            <a:xfrm>
              <a:off x="10028238" y="2828925"/>
              <a:ext cx="577850" cy="274638"/>
            </a:xfrm>
            <a:custGeom>
              <a:avLst/>
              <a:gdLst>
                <a:gd name="T0" fmla="*/ 227 w 3643"/>
                <a:gd name="T1" fmla="*/ 1180 h 1728"/>
                <a:gd name="T2" fmla="*/ 163 w 3643"/>
                <a:gd name="T3" fmla="*/ 1377 h 1728"/>
                <a:gd name="T4" fmla="*/ 282 w 3643"/>
                <a:gd name="T5" fmla="*/ 1542 h 1728"/>
                <a:gd name="T6" fmla="*/ 491 w 3643"/>
                <a:gd name="T7" fmla="*/ 1542 h 1728"/>
                <a:gd name="T8" fmla="*/ 611 w 3643"/>
                <a:gd name="T9" fmla="*/ 1377 h 1728"/>
                <a:gd name="T10" fmla="*/ 548 w 3643"/>
                <a:gd name="T11" fmla="*/ 1180 h 1728"/>
                <a:gd name="T12" fmla="*/ 2303 w 3643"/>
                <a:gd name="T13" fmla="*/ 1114 h 1728"/>
                <a:gd name="T14" fmla="*/ 2120 w 3643"/>
                <a:gd name="T15" fmla="*/ 1207 h 1728"/>
                <a:gd name="T16" fmla="*/ 2088 w 3643"/>
                <a:gd name="T17" fmla="*/ 1413 h 1728"/>
                <a:gd name="T18" fmla="*/ 2232 w 3643"/>
                <a:gd name="T19" fmla="*/ 1556 h 1728"/>
                <a:gd name="T20" fmla="*/ 2438 w 3643"/>
                <a:gd name="T21" fmla="*/ 1523 h 1728"/>
                <a:gd name="T22" fmla="*/ 2531 w 3643"/>
                <a:gd name="T23" fmla="*/ 1341 h 1728"/>
                <a:gd name="T24" fmla="*/ 2438 w 3643"/>
                <a:gd name="T25" fmla="*/ 1157 h 1728"/>
                <a:gd name="T26" fmla="*/ 3220 w 3643"/>
                <a:gd name="T27" fmla="*/ 163 h 1728"/>
                <a:gd name="T28" fmla="*/ 3055 w 3643"/>
                <a:gd name="T29" fmla="*/ 282 h 1728"/>
                <a:gd name="T30" fmla="*/ 3055 w 3643"/>
                <a:gd name="T31" fmla="*/ 492 h 1728"/>
                <a:gd name="T32" fmla="*/ 3220 w 3643"/>
                <a:gd name="T33" fmla="*/ 611 h 1728"/>
                <a:gd name="T34" fmla="*/ 3417 w 3643"/>
                <a:gd name="T35" fmla="*/ 547 h 1728"/>
                <a:gd name="T36" fmla="*/ 3480 w 3643"/>
                <a:gd name="T37" fmla="*/ 350 h 1728"/>
                <a:gd name="T38" fmla="*/ 3360 w 3643"/>
                <a:gd name="T39" fmla="*/ 185 h 1728"/>
                <a:gd name="T40" fmla="*/ 1268 w 3643"/>
                <a:gd name="T41" fmla="*/ 172 h 1728"/>
                <a:gd name="T42" fmla="*/ 1124 w 3643"/>
                <a:gd name="T43" fmla="*/ 316 h 1728"/>
                <a:gd name="T44" fmla="*/ 1157 w 3643"/>
                <a:gd name="T45" fmla="*/ 522 h 1728"/>
                <a:gd name="T46" fmla="*/ 1339 w 3643"/>
                <a:gd name="T47" fmla="*/ 615 h 1728"/>
                <a:gd name="T48" fmla="*/ 1523 w 3643"/>
                <a:gd name="T49" fmla="*/ 522 h 1728"/>
                <a:gd name="T50" fmla="*/ 1555 w 3643"/>
                <a:gd name="T51" fmla="*/ 316 h 1728"/>
                <a:gd name="T52" fmla="*/ 1411 w 3643"/>
                <a:gd name="T53" fmla="*/ 172 h 1728"/>
                <a:gd name="T54" fmla="*/ 3396 w 3643"/>
                <a:gd name="T55" fmla="*/ 26 h 1728"/>
                <a:gd name="T56" fmla="*/ 3598 w 3643"/>
                <a:gd name="T57" fmla="*/ 205 h 1728"/>
                <a:gd name="T58" fmla="*/ 3631 w 3643"/>
                <a:gd name="T59" fmla="*/ 482 h 1728"/>
                <a:gd name="T60" fmla="*/ 3477 w 3643"/>
                <a:gd name="T61" fmla="*/ 704 h 1728"/>
                <a:gd name="T62" fmla="*/ 3210 w 3643"/>
                <a:gd name="T63" fmla="*/ 772 h 1728"/>
                <a:gd name="T64" fmla="*/ 2649 w 3643"/>
                <a:gd name="T65" fmla="*/ 1167 h 1728"/>
                <a:gd name="T66" fmla="*/ 2678 w 3643"/>
                <a:gd name="T67" fmla="*/ 1436 h 1728"/>
                <a:gd name="T68" fmla="*/ 2524 w 3643"/>
                <a:gd name="T69" fmla="*/ 1658 h 1728"/>
                <a:gd name="T70" fmla="*/ 2255 w 3643"/>
                <a:gd name="T71" fmla="*/ 1725 h 1728"/>
                <a:gd name="T72" fmla="*/ 2014 w 3643"/>
                <a:gd name="T73" fmla="*/ 1597 h 1728"/>
                <a:gd name="T74" fmla="*/ 1917 w 3643"/>
                <a:gd name="T75" fmla="*/ 1341 h 1728"/>
                <a:gd name="T76" fmla="*/ 1551 w 3643"/>
                <a:gd name="T77" fmla="*/ 711 h 1728"/>
                <a:gd name="T78" fmla="*/ 1294 w 3643"/>
                <a:gd name="T79" fmla="*/ 772 h 1728"/>
                <a:gd name="T80" fmla="*/ 732 w 3643"/>
                <a:gd name="T81" fmla="*/ 1167 h 1728"/>
                <a:gd name="T82" fmla="*/ 762 w 3643"/>
                <a:gd name="T83" fmla="*/ 1436 h 1728"/>
                <a:gd name="T84" fmla="*/ 607 w 3643"/>
                <a:gd name="T85" fmla="*/ 1658 h 1728"/>
                <a:gd name="T86" fmla="*/ 338 w 3643"/>
                <a:gd name="T87" fmla="*/ 1725 h 1728"/>
                <a:gd name="T88" fmla="*/ 97 w 3643"/>
                <a:gd name="T89" fmla="*/ 1597 h 1728"/>
                <a:gd name="T90" fmla="*/ 0 w 3643"/>
                <a:gd name="T91" fmla="*/ 1341 h 1728"/>
                <a:gd name="T92" fmla="*/ 97 w 3643"/>
                <a:gd name="T93" fmla="*/ 1084 h 1728"/>
                <a:gd name="T94" fmla="*/ 338 w 3643"/>
                <a:gd name="T95" fmla="*/ 957 h 1728"/>
                <a:gd name="T96" fmla="*/ 597 w 3643"/>
                <a:gd name="T97" fmla="*/ 1016 h 1728"/>
                <a:gd name="T98" fmla="*/ 952 w 3643"/>
                <a:gd name="T99" fmla="*/ 387 h 1728"/>
                <a:gd name="T100" fmla="*/ 1051 w 3643"/>
                <a:gd name="T101" fmla="*/ 130 h 1728"/>
                <a:gd name="T102" fmla="*/ 1291 w 3643"/>
                <a:gd name="T103" fmla="*/ 2 h 1728"/>
                <a:gd name="T104" fmla="*/ 1561 w 3643"/>
                <a:gd name="T105" fmla="*/ 69 h 1728"/>
                <a:gd name="T106" fmla="*/ 1714 w 3643"/>
                <a:gd name="T107" fmla="*/ 291 h 1728"/>
                <a:gd name="T108" fmla="*/ 1686 w 3643"/>
                <a:gd name="T109" fmla="*/ 560 h 1728"/>
                <a:gd name="T110" fmla="*/ 2255 w 3643"/>
                <a:gd name="T111" fmla="*/ 957 h 1728"/>
                <a:gd name="T112" fmla="*/ 2514 w 3643"/>
                <a:gd name="T113" fmla="*/ 1016 h 1728"/>
                <a:gd name="T114" fmla="*/ 2869 w 3643"/>
                <a:gd name="T115" fmla="*/ 387 h 1728"/>
                <a:gd name="T116" fmla="*/ 2968 w 3643"/>
                <a:gd name="T117" fmla="*/ 130 h 1728"/>
                <a:gd name="T118" fmla="*/ 3208 w 3643"/>
                <a:gd name="T119" fmla="*/ 2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3" h="1728">
                  <a:moveTo>
                    <a:pt x="387" y="1114"/>
                  </a:moveTo>
                  <a:lnTo>
                    <a:pt x="350" y="1116"/>
                  </a:lnTo>
                  <a:lnTo>
                    <a:pt x="315" y="1125"/>
                  </a:lnTo>
                  <a:lnTo>
                    <a:pt x="282" y="1139"/>
                  </a:lnTo>
                  <a:lnTo>
                    <a:pt x="253" y="1157"/>
                  </a:lnTo>
                  <a:lnTo>
                    <a:pt x="227" y="1180"/>
                  </a:lnTo>
                  <a:lnTo>
                    <a:pt x="204" y="1207"/>
                  </a:lnTo>
                  <a:lnTo>
                    <a:pt x="185" y="1237"/>
                  </a:lnTo>
                  <a:lnTo>
                    <a:pt x="171" y="1269"/>
                  </a:lnTo>
                  <a:lnTo>
                    <a:pt x="163" y="1304"/>
                  </a:lnTo>
                  <a:lnTo>
                    <a:pt x="160" y="1341"/>
                  </a:lnTo>
                  <a:lnTo>
                    <a:pt x="163" y="1377"/>
                  </a:lnTo>
                  <a:lnTo>
                    <a:pt x="171" y="1413"/>
                  </a:lnTo>
                  <a:lnTo>
                    <a:pt x="185" y="1445"/>
                  </a:lnTo>
                  <a:lnTo>
                    <a:pt x="204" y="1475"/>
                  </a:lnTo>
                  <a:lnTo>
                    <a:pt x="227" y="1501"/>
                  </a:lnTo>
                  <a:lnTo>
                    <a:pt x="253" y="1523"/>
                  </a:lnTo>
                  <a:lnTo>
                    <a:pt x="282" y="1542"/>
                  </a:lnTo>
                  <a:lnTo>
                    <a:pt x="315" y="1556"/>
                  </a:lnTo>
                  <a:lnTo>
                    <a:pt x="350" y="1564"/>
                  </a:lnTo>
                  <a:lnTo>
                    <a:pt x="387" y="1568"/>
                  </a:lnTo>
                  <a:lnTo>
                    <a:pt x="424" y="1564"/>
                  </a:lnTo>
                  <a:lnTo>
                    <a:pt x="458" y="1556"/>
                  </a:lnTo>
                  <a:lnTo>
                    <a:pt x="491" y="1542"/>
                  </a:lnTo>
                  <a:lnTo>
                    <a:pt x="521" y="1523"/>
                  </a:lnTo>
                  <a:lnTo>
                    <a:pt x="548" y="1501"/>
                  </a:lnTo>
                  <a:lnTo>
                    <a:pt x="570" y="1475"/>
                  </a:lnTo>
                  <a:lnTo>
                    <a:pt x="588" y="1445"/>
                  </a:lnTo>
                  <a:lnTo>
                    <a:pt x="602" y="1413"/>
                  </a:lnTo>
                  <a:lnTo>
                    <a:pt x="611" y="1377"/>
                  </a:lnTo>
                  <a:lnTo>
                    <a:pt x="614" y="1341"/>
                  </a:lnTo>
                  <a:lnTo>
                    <a:pt x="611" y="1304"/>
                  </a:lnTo>
                  <a:lnTo>
                    <a:pt x="602" y="1269"/>
                  </a:lnTo>
                  <a:lnTo>
                    <a:pt x="588" y="1237"/>
                  </a:lnTo>
                  <a:lnTo>
                    <a:pt x="570" y="1207"/>
                  </a:lnTo>
                  <a:lnTo>
                    <a:pt x="548" y="1180"/>
                  </a:lnTo>
                  <a:lnTo>
                    <a:pt x="521" y="1157"/>
                  </a:lnTo>
                  <a:lnTo>
                    <a:pt x="491" y="1139"/>
                  </a:lnTo>
                  <a:lnTo>
                    <a:pt x="458" y="1125"/>
                  </a:lnTo>
                  <a:lnTo>
                    <a:pt x="424" y="1116"/>
                  </a:lnTo>
                  <a:lnTo>
                    <a:pt x="387" y="1114"/>
                  </a:lnTo>
                  <a:close/>
                  <a:moveTo>
                    <a:pt x="2303" y="1114"/>
                  </a:moveTo>
                  <a:lnTo>
                    <a:pt x="2266" y="1116"/>
                  </a:lnTo>
                  <a:lnTo>
                    <a:pt x="2232" y="1125"/>
                  </a:lnTo>
                  <a:lnTo>
                    <a:pt x="2199" y="1139"/>
                  </a:lnTo>
                  <a:lnTo>
                    <a:pt x="2169" y="1157"/>
                  </a:lnTo>
                  <a:lnTo>
                    <a:pt x="2142" y="1180"/>
                  </a:lnTo>
                  <a:lnTo>
                    <a:pt x="2120" y="1207"/>
                  </a:lnTo>
                  <a:lnTo>
                    <a:pt x="2102" y="1237"/>
                  </a:lnTo>
                  <a:lnTo>
                    <a:pt x="2088" y="1269"/>
                  </a:lnTo>
                  <a:lnTo>
                    <a:pt x="2079" y="1304"/>
                  </a:lnTo>
                  <a:lnTo>
                    <a:pt x="2076" y="1341"/>
                  </a:lnTo>
                  <a:lnTo>
                    <a:pt x="2079" y="1377"/>
                  </a:lnTo>
                  <a:lnTo>
                    <a:pt x="2088" y="1413"/>
                  </a:lnTo>
                  <a:lnTo>
                    <a:pt x="2102" y="1445"/>
                  </a:lnTo>
                  <a:lnTo>
                    <a:pt x="2120" y="1475"/>
                  </a:lnTo>
                  <a:lnTo>
                    <a:pt x="2142" y="1501"/>
                  </a:lnTo>
                  <a:lnTo>
                    <a:pt x="2169" y="1523"/>
                  </a:lnTo>
                  <a:lnTo>
                    <a:pt x="2199" y="1542"/>
                  </a:lnTo>
                  <a:lnTo>
                    <a:pt x="2232" y="1556"/>
                  </a:lnTo>
                  <a:lnTo>
                    <a:pt x="2266" y="1564"/>
                  </a:lnTo>
                  <a:lnTo>
                    <a:pt x="2303" y="1568"/>
                  </a:lnTo>
                  <a:lnTo>
                    <a:pt x="2340" y="1564"/>
                  </a:lnTo>
                  <a:lnTo>
                    <a:pt x="2375" y="1556"/>
                  </a:lnTo>
                  <a:lnTo>
                    <a:pt x="2408" y="1542"/>
                  </a:lnTo>
                  <a:lnTo>
                    <a:pt x="2438" y="1523"/>
                  </a:lnTo>
                  <a:lnTo>
                    <a:pt x="2463" y="1501"/>
                  </a:lnTo>
                  <a:lnTo>
                    <a:pt x="2486" y="1475"/>
                  </a:lnTo>
                  <a:lnTo>
                    <a:pt x="2505" y="1445"/>
                  </a:lnTo>
                  <a:lnTo>
                    <a:pt x="2519" y="1413"/>
                  </a:lnTo>
                  <a:lnTo>
                    <a:pt x="2527" y="1377"/>
                  </a:lnTo>
                  <a:lnTo>
                    <a:pt x="2531" y="1341"/>
                  </a:lnTo>
                  <a:lnTo>
                    <a:pt x="2527" y="1304"/>
                  </a:lnTo>
                  <a:lnTo>
                    <a:pt x="2519" y="1269"/>
                  </a:lnTo>
                  <a:lnTo>
                    <a:pt x="2505" y="1237"/>
                  </a:lnTo>
                  <a:lnTo>
                    <a:pt x="2486" y="1207"/>
                  </a:lnTo>
                  <a:lnTo>
                    <a:pt x="2463" y="1180"/>
                  </a:lnTo>
                  <a:lnTo>
                    <a:pt x="2438" y="1157"/>
                  </a:lnTo>
                  <a:lnTo>
                    <a:pt x="2408" y="1139"/>
                  </a:lnTo>
                  <a:lnTo>
                    <a:pt x="2375" y="1125"/>
                  </a:lnTo>
                  <a:lnTo>
                    <a:pt x="2340" y="1116"/>
                  </a:lnTo>
                  <a:lnTo>
                    <a:pt x="2303" y="1114"/>
                  </a:lnTo>
                  <a:close/>
                  <a:moveTo>
                    <a:pt x="3256" y="160"/>
                  </a:moveTo>
                  <a:lnTo>
                    <a:pt x="3220" y="163"/>
                  </a:lnTo>
                  <a:lnTo>
                    <a:pt x="3184" y="172"/>
                  </a:lnTo>
                  <a:lnTo>
                    <a:pt x="3152" y="185"/>
                  </a:lnTo>
                  <a:lnTo>
                    <a:pt x="3122" y="204"/>
                  </a:lnTo>
                  <a:lnTo>
                    <a:pt x="3096" y="226"/>
                  </a:lnTo>
                  <a:lnTo>
                    <a:pt x="3073" y="253"/>
                  </a:lnTo>
                  <a:lnTo>
                    <a:pt x="3055" y="282"/>
                  </a:lnTo>
                  <a:lnTo>
                    <a:pt x="3041" y="316"/>
                  </a:lnTo>
                  <a:lnTo>
                    <a:pt x="3032" y="350"/>
                  </a:lnTo>
                  <a:lnTo>
                    <a:pt x="3030" y="387"/>
                  </a:lnTo>
                  <a:lnTo>
                    <a:pt x="3032" y="424"/>
                  </a:lnTo>
                  <a:lnTo>
                    <a:pt x="3041" y="458"/>
                  </a:lnTo>
                  <a:lnTo>
                    <a:pt x="3055" y="492"/>
                  </a:lnTo>
                  <a:lnTo>
                    <a:pt x="3073" y="522"/>
                  </a:lnTo>
                  <a:lnTo>
                    <a:pt x="3096" y="547"/>
                  </a:lnTo>
                  <a:lnTo>
                    <a:pt x="3122" y="570"/>
                  </a:lnTo>
                  <a:lnTo>
                    <a:pt x="3152" y="589"/>
                  </a:lnTo>
                  <a:lnTo>
                    <a:pt x="3184" y="602"/>
                  </a:lnTo>
                  <a:lnTo>
                    <a:pt x="3220" y="611"/>
                  </a:lnTo>
                  <a:lnTo>
                    <a:pt x="3256" y="615"/>
                  </a:lnTo>
                  <a:lnTo>
                    <a:pt x="3293" y="611"/>
                  </a:lnTo>
                  <a:lnTo>
                    <a:pt x="3328" y="602"/>
                  </a:lnTo>
                  <a:lnTo>
                    <a:pt x="3360" y="589"/>
                  </a:lnTo>
                  <a:lnTo>
                    <a:pt x="3390" y="570"/>
                  </a:lnTo>
                  <a:lnTo>
                    <a:pt x="3417" y="547"/>
                  </a:lnTo>
                  <a:lnTo>
                    <a:pt x="3439" y="522"/>
                  </a:lnTo>
                  <a:lnTo>
                    <a:pt x="3458" y="492"/>
                  </a:lnTo>
                  <a:lnTo>
                    <a:pt x="3472" y="458"/>
                  </a:lnTo>
                  <a:lnTo>
                    <a:pt x="3480" y="424"/>
                  </a:lnTo>
                  <a:lnTo>
                    <a:pt x="3483" y="387"/>
                  </a:lnTo>
                  <a:lnTo>
                    <a:pt x="3480" y="350"/>
                  </a:lnTo>
                  <a:lnTo>
                    <a:pt x="3472" y="316"/>
                  </a:lnTo>
                  <a:lnTo>
                    <a:pt x="3458" y="282"/>
                  </a:lnTo>
                  <a:lnTo>
                    <a:pt x="3439" y="253"/>
                  </a:lnTo>
                  <a:lnTo>
                    <a:pt x="3417" y="226"/>
                  </a:lnTo>
                  <a:lnTo>
                    <a:pt x="3390" y="204"/>
                  </a:lnTo>
                  <a:lnTo>
                    <a:pt x="3360" y="185"/>
                  </a:lnTo>
                  <a:lnTo>
                    <a:pt x="3328" y="172"/>
                  </a:lnTo>
                  <a:lnTo>
                    <a:pt x="3293" y="163"/>
                  </a:lnTo>
                  <a:lnTo>
                    <a:pt x="3256" y="160"/>
                  </a:lnTo>
                  <a:close/>
                  <a:moveTo>
                    <a:pt x="1339" y="160"/>
                  </a:moveTo>
                  <a:lnTo>
                    <a:pt x="1303" y="163"/>
                  </a:lnTo>
                  <a:lnTo>
                    <a:pt x="1268" y="172"/>
                  </a:lnTo>
                  <a:lnTo>
                    <a:pt x="1235" y="185"/>
                  </a:lnTo>
                  <a:lnTo>
                    <a:pt x="1206" y="204"/>
                  </a:lnTo>
                  <a:lnTo>
                    <a:pt x="1179" y="226"/>
                  </a:lnTo>
                  <a:lnTo>
                    <a:pt x="1157" y="253"/>
                  </a:lnTo>
                  <a:lnTo>
                    <a:pt x="1138" y="282"/>
                  </a:lnTo>
                  <a:lnTo>
                    <a:pt x="1124" y="316"/>
                  </a:lnTo>
                  <a:lnTo>
                    <a:pt x="1116" y="350"/>
                  </a:lnTo>
                  <a:lnTo>
                    <a:pt x="1113" y="387"/>
                  </a:lnTo>
                  <a:lnTo>
                    <a:pt x="1116" y="424"/>
                  </a:lnTo>
                  <a:lnTo>
                    <a:pt x="1124" y="458"/>
                  </a:lnTo>
                  <a:lnTo>
                    <a:pt x="1138" y="492"/>
                  </a:lnTo>
                  <a:lnTo>
                    <a:pt x="1157" y="522"/>
                  </a:lnTo>
                  <a:lnTo>
                    <a:pt x="1179" y="547"/>
                  </a:lnTo>
                  <a:lnTo>
                    <a:pt x="1206" y="570"/>
                  </a:lnTo>
                  <a:lnTo>
                    <a:pt x="1235" y="589"/>
                  </a:lnTo>
                  <a:lnTo>
                    <a:pt x="1268" y="602"/>
                  </a:lnTo>
                  <a:lnTo>
                    <a:pt x="1303" y="611"/>
                  </a:lnTo>
                  <a:lnTo>
                    <a:pt x="1339" y="615"/>
                  </a:lnTo>
                  <a:lnTo>
                    <a:pt x="1376" y="611"/>
                  </a:lnTo>
                  <a:lnTo>
                    <a:pt x="1411" y="602"/>
                  </a:lnTo>
                  <a:lnTo>
                    <a:pt x="1443" y="589"/>
                  </a:lnTo>
                  <a:lnTo>
                    <a:pt x="1473" y="570"/>
                  </a:lnTo>
                  <a:lnTo>
                    <a:pt x="1500" y="547"/>
                  </a:lnTo>
                  <a:lnTo>
                    <a:pt x="1523" y="522"/>
                  </a:lnTo>
                  <a:lnTo>
                    <a:pt x="1541" y="492"/>
                  </a:lnTo>
                  <a:lnTo>
                    <a:pt x="1555" y="458"/>
                  </a:lnTo>
                  <a:lnTo>
                    <a:pt x="1564" y="424"/>
                  </a:lnTo>
                  <a:lnTo>
                    <a:pt x="1566" y="387"/>
                  </a:lnTo>
                  <a:lnTo>
                    <a:pt x="1564" y="350"/>
                  </a:lnTo>
                  <a:lnTo>
                    <a:pt x="1555" y="316"/>
                  </a:lnTo>
                  <a:lnTo>
                    <a:pt x="1541" y="282"/>
                  </a:lnTo>
                  <a:lnTo>
                    <a:pt x="1523" y="253"/>
                  </a:lnTo>
                  <a:lnTo>
                    <a:pt x="1500" y="226"/>
                  </a:lnTo>
                  <a:lnTo>
                    <a:pt x="1473" y="204"/>
                  </a:lnTo>
                  <a:lnTo>
                    <a:pt x="1443" y="185"/>
                  </a:lnTo>
                  <a:lnTo>
                    <a:pt x="1411" y="172"/>
                  </a:lnTo>
                  <a:lnTo>
                    <a:pt x="1376" y="163"/>
                  </a:lnTo>
                  <a:lnTo>
                    <a:pt x="1339" y="160"/>
                  </a:lnTo>
                  <a:close/>
                  <a:moveTo>
                    <a:pt x="3256" y="0"/>
                  </a:moveTo>
                  <a:lnTo>
                    <a:pt x="3305" y="2"/>
                  </a:lnTo>
                  <a:lnTo>
                    <a:pt x="3351" y="11"/>
                  </a:lnTo>
                  <a:lnTo>
                    <a:pt x="3396" y="26"/>
                  </a:lnTo>
                  <a:lnTo>
                    <a:pt x="3438" y="46"/>
                  </a:lnTo>
                  <a:lnTo>
                    <a:pt x="3477" y="69"/>
                  </a:lnTo>
                  <a:lnTo>
                    <a:pt x="3513" y="98"/>
                  </a:lnTo>
                  <a:lnTo>
                    <a:pt x="3545" y="130"/>
                  </a:lnTo>
                  <a:lnTo>
                    <a:pt x="3574" y="166"/>
                  </a:lnTo>
                  <a:lnTo>
                    <a:pt x="3598" y="205"/>
                  </a:lnTo>
                  <a:lnTo>
                    <a:pt x="3617" y="247"/>
                  </a:lnTo>
                  <a:lnTo>
                    <a:pt x="3631" y="291"/>
                  </a:lnTo>
                  <a:lnTo>
                    <a:pt x="3640" y="339"/>
                  </a:lnTo>
                  <a:lnTo>
                    <a:pt x="3643" y="387"/>
                  </a:lnTo>
                  <a:lnTo>
                    <a:pt x="3640" y="435"/>
                  </a:lnTo>
                  <a:lnTo>
                    <a:pt x="3631" y="482"/>
                  </a:lnTo>
                  <a:lnTo>
                    <a:pt x="3617" y="527"/>
                  </a:lnTo>
                  <a:lnTo>
                    <a:pt x="3598" y="569"/>
                  </a:lnTo>
                  <a:lnTo>
                    <a:pt x="3574" y="608"/>
                  </a:lnTo>
                  <a:lnTo>
                    <a:pt x="3545" y="644"/>
                  </a:lnTo>
                  <a:lnTo>
                    <a:pt x="3513" y="676"/>
                  </a:lnTo>
                  <a:lnTo>
                    <a:pt x="3477" y="704"/>
                  </a:lnTo>
                  <a:lnTo>
                    <a:pt x="3438" y="729"/>
                  </a:lnTo>
                  <a:lnTo>
                    <a:pt x="3396" y="748"/>
                  </a:lnTo>
                  <a:lnTo>
                    <a:pt x="3351" y="762"/>
                  </a:lnTo>
                  <a:lnTo>
                    <a:pt x="3305" y="771"/>
                  </a:lnTo>
                  <a:lnTo>
                    <a:pt x="3256" y="774"/>
                  </a:lnTo>
                  <a:lnTo>
                    <a:pt x="3210" y="772"/>
                  </a:lnTo>
                  <a:lnTo>
                    <a:pt x="3166" y="763"/>
                  </a:lnTo>
                  <a:lnTo>
                    <a:pt x="3124" y="751"/>
                  </a:lnTo>
                  <a:lnTo>
                    <a:pt x="3083" y="733"/>
                  </a:lnTo>
                  <a:lnTo>
                    <a:pt x="3045" y="711"/>
                  </a:lnTo>
                  <a:lnTo>
                    <a:pt x="2627" y="1129"/>
                  </a:lnTo>
                  <a:lnTo>
                    <a:pt x="2649" y="1167"/>
                  </a:lnTo>
                  <a:lnTo>
                    <a:pt x="2667" y="1208"/>
                  </a:lnTo>
                  <a:lnTo>
                    <a:pt x="2679" y="1250"/>
                  </a:lnTo>
                  <a:lnTo>
                    <a:pt x="2688" y="1294"/>
                  </a:lnTo>
                  <a:lnTo>
                    <a:pt x="2690" y="1341"/>
                  </a:lnTo>
                  <a:lnTo>
                    <a:pt x="2687" y="1389"/>
                  </a:lnTo>
                  <a:lnTo>
                    <a:pt x="2678" y="1436"/>
                  </a:lnTo>
                  <a:lnTo>
                    <a:pt x="2665" y="1480"/>
                  </a:lnTo>
                  <a:lnTo>
                    <a:pt x="2645" y="1522"/>
                  </a:lnTo>
                  <a:lnTo>
                    <a:pt x="2620" y="1562"/>
                  </a:lnTo>
                  <a:lnTo>
                    <a:pt x="2593" y="1597"/>
                  </a:lnTo>
                  <a:lnTo>
                    <a:pt x="2561" y="1629"/>
                  </a:lnTo>
                  <a:lnTo>
                    <a:pt x="2524" y="1658"/>
                  </a:lnTo>
                  <a:lnTo>
                    <a:pt x="2485" y="1683"/>
                  </a:lnTo>
                  <a:lnTo>
                    <a:pt x="2443" y="1701"/>
                  </a:lnTo>
                  <a:lnTo>
                    <a:pt x="2398" y="1716"/>
                  </a:lnTo>
                  <a:lnTo>
                    <a:pt x="2351" y="1725"/>
                  </a:lnTo>
                  <a:lnTo>
                    <a:pt x="2303" y="1728"/>
                  </a:lnTo>
                  <a:lnTo>
                    <a:pt x="2255" y="1725"/>
                  </a:lnTo>
                  <a:lnTo>
                    <a:pt x="2208" y="1716"/>
                  </a:lnTo>
                  <a:lnTo>
                    <a:pt x="2163" y="1701"/>
                  </a:lnTo>
                  <a:lnTo>
                    <a:pt x="2121" y="1683"/>
                  </a:lnTo>
                  <a:lnTo>
                    <a:pt x="2083" y="1658"/>
                  </a:lnTo>
                  <a:lnTo>
                    <a:pt x="2046" y="1629"/>
                  </a:lnTo>
                  <a:lnTo>
                    <a:pt x="2014" y="1597"/>
                  </a:lnTo>
                  <a:lnTo>
                    <a:pt x="1985" y="1562"/>
                  </a:lnTo>
                  <a:lnTo>
                    <a:pt x="1962" y="1522"/>
                  </a:lnTo>
                  <a:lnTo>
                    <a:pt x="1942" y="1480"/>
                  </a:lnTo>
                  <a:lnTo>
                    <a:pt x="1928" y="1436"/>
                  </a:lnTo>
                  <a:lnTo>
                    <a:pt x="1919" y="1389"/>
                  </a:lnTo>
                  <a:lnTo>
                    <a:pt x="1917" y="1341"/>
                  </a:lnTo>
                  <a:lnTo>
                    <a:pt x="1919" y="1296"/>
                  </a:lnTo>
                  <a:lnTo>
                    <a:pt x="1927" y="1253"/>
                  </a:lnTo>
                  <a:lnTo>
                    <a:pt x="1939" y="1212"/>
                  </a:lnTo>
                  <a:lnTo>
                    <a:pt x="1954" y="1172"/>
                  </a:lnTo>
                  <a:lnTo>
                    <a:pt x="1975" y="1136"/>
                  </a:lnTo>
                  <a:lnTo>
                    <a:pt x="1551" y="711"/>
                  </a:lnTo>
                  <a:lnTo>
                    <a:pt x="1513" y="733"/>
                  </a:lnTo>
                  <a:lnTo>
                    <a:pt x="1472" y="751"/>
                  </a:lnTo>
                  <a:lnTo>
                    <a:pt x="1430" y="763"/>
                  </a:lnTo>
                  <a:lnTo>
                    <a:pt x="1386" y="772"/>
                  </a:lnTo>
                  <a:lnTo>
                    <a:pt x="1339" y="774"/>
                  </a:lnTo>
                  <a:lnTo>
                    <a:pt x="1294" y="772"/>
                  </a:lnTo>
                  <a:lnTo>
                    <a:pt x="1249" y="763"/>
                  </a:lnTo>
                  <a:lnTo>
                    <a:pt x="1207" y="751"/>
                  </a:lnTo>
                  <a:lnTo>
                    <a:pt x="1167" y="733"/>
                  </a:lnTo>
                  <a:lnTo>
                    <a:pt x="1128" y="711"/>
                  </a:lnTo>
                  <a:lnTo>
                    <a:pt x="711" y="1129"/>
                  </a:lnTo>
                  <a:lnTo>
                    <a:pt x="732" y="1167"/>
                  </a:lnTo>
                  <a:lnTo>
                    <a:pt x="750" y="1208"/>
                  </a:lnTo>
                  <a:lnTo>
                    <a:pt x="763" y="1250"/>
                  </a:lnTo>
                  <a:lnTo>
                    <a:pt x="771" y="1294"/>
                  </a:lnTo>
                  <a:lnTo>
                    <a:pt x="773" y="1341"/>
                  </a:lnTo>
                  <a:lnTo>
                    <a:pt x="771" y="1389"/>
                  </a:lnTo>
                  <a:lnTo>
                    <a:pt x="762" y="1436"/>
                  </a:lnTo>
                  <a:lnTo>
                    <a:pt x="748" y="1480"/>
                  </a:lnTo>
                  <a:lnTo>
                    <a:pt x="728" y="1522"/>
                  </a:lnTo>
                  <a:lnTo>
                    <a:pt x="705" y="1562"/>
                  </a:lnTo>
                  <a:lnTo>
                    <a:pt x="676" y="1597"/>
                  </a:lnTo>
                  <a:lnTo>
                    <a:pt x="644" y="1629"/>
                  </a:lnTo>
                  <a:lnTo>
                    <a:pt x="607" y="1658"/>
                  </a:lnTo>
                  <a:lnTo>
                    <a:pt x="569" y="1683"/>
                  </a:lnTo>
                  <a:lnTo>
                    <a:pt x="526" y="1701"/>
                  </a:lnTo>
                  <a:lnTo>
                    <a:pt x="482" y="1716"/>
                  </a:lnTo>
                  <a:lnTo>
                    <a:pt x="436" y="1725"/>
                  </a:lnTo>
                  <a:lnTo>
                    <a:pt x="387" y="1728"/>
                  </a:lnTo>
                  <a:lnTo>
                    <a:pt x="338" y="1725"/>
                  </a:lnTo>
                  <a:lnTo>
                    <a:pt x="292" y="1716"/>
                  </a:lnTo>
                  <a:lnTo>
                    <a:pt x="247" y="1701"/>
                  </a:lnTo>
                  <a:lnTo>
                    <a:pt x="205" y="1683"/>
                  </a:lnTo>
                  <a:lnTo>
                    <a:pt x="166" y="1658"/>
                  </a:lnTo>
                  <a:lnTo>
                    <a:pt x="131" y="1629"/>
                  </a:lnTo>
                  <a:lnTo>
                    <a:pt x="97" y="1597"/>
                  </a:lnTo>
                  <a:lnTo>
                    <a:pt x="70" y="1562"/>
                  </a:lnTo>
                  <a:lnTo>
                    <a:pt x="45" y="1522"/>
                  </a:lnTo>
                  <a:lnTo>
                    <a:pt x="27" y="1480"/>
                  </a:lnTo>
                  <a:lnTo>
                    <a:pt x="12" y="1436"/>
                  </a:lnTo>
                  <a:lnTo>
                    <a:pt x="3" y="1389"/>
                  </a:lnTo>
                  <a:lnTo>
                    <a:pt x="0" y="1341"/>
                  </a:lnTo>
                  <a:lnTo>
                    <a:pt x="3" y="1292"/>
                  </a:lnTo>
                  <a:lnTo>
                    <a:pt x="12" y="1245"/>
                  </a:lnTo>
                  <a:lnTo>
                    <a:pt x="27" y="1201"/>
                  </a:lnTo>
                  <a:lnTo>
                    <a:pt x="45" y="1159"/>
                  </a:lnTo>
                  <a:lnTo>
                    <a:pt x="70" y="1119"/>
                  </a:lnTo>
                  <a:lnTo>
                    <a:pt x="97" y="1084"/>
                  </a:lnTo>
                  <a:lnTo>
                    <a:pt x="131" y="1052"/>
                  </a:lnTo>
                  <a:lnTo>
                    <a:pt x="166" y="1023"/>
                  </a:lnTo>
                  <a:lnTo>
                    <a:pt x="205" y="999"/>
                  </a:lnTo>
                  <a:lnTo>
                    <a:pt x="247" y="980"/>
                  </a:lnTo>
                  <a:lnTo>
                    <a:pt x="292" y="965"/>
                  </a:lnTo>
                  <a:lnTo>
                    <a:pt x="338" y="957"/>
                  </a:lnTo>
                  <a:lnTo>
                    <a:pt x="387" y="953"/>
                  </a:lnTo>
                  <a:lnTo>
                    <a:pt x="432" y="957"/>
                  </a:lnTo>
                  <a:lnTo>
                    <a:pt x="477" y="964"/>
                  </a:lnTo>
                  <a:lnTo>
                    <a:pt x="520" y="976"/>
                  </a:lnTo>
                  <a:lnTo>
                    <a:pt x="560" y="994"/>
                  </a:lnTo>
                  <a:lnTo>
                    <a:pt x="597" y="1016"/>
                  </a:lnTo>
                  <a:lnTo>
                    <a:pt x="1015" y="598"/>
                  </a:lnTo>
                  <a:lnTo>
                    <a:pt x="994" y="560"/>
                  </a:lnTo>
                  <a:lnTo>
                    <a:pt x="977" y="520"/>
                  </a:lnTo>
                  <a:lnTo>
                    <a:pt x="963" y="477"/>
                  </a:lnTo>
                  <a:lnTo>
                    <a:pt x="956" y="433"/>
                  </a:lnTo>
                  <a:lnTo>
                    <a:pt x="952" y="387"/>
                  </a:lnTo>
                  <a:lnTo>
                    <a:pt x="956" y="339"/>
                  </a:lnTo>
                  <a:lnTo>
                    <a:pt x="964" y="291"/>
                  </a:lnTo>
                  <a:lnTo>
                    <a:pt x="979" y="247"/>
                  </a:lnTo>
                  <a:lnTo>
                    <a:pt x="998" y="205"/>
                  </a:lnTo>
                  <a:lnTo>
                    <a:pt x="1022" y="166"/>
                  </a:lnTo>
                  <a:lnTo>
                    <a:pt x="1051" y="130"/>
                  </a:lnTo>
                  <a:lnTo>
                    <a:pt x="1083" y="98"/>
                  </a:lnTo>
                  <a:lnTo>
                    <a:pt x="1118" y="69"/>
                  </a:lnTo>
                  <a:lnTo>
                    <a:pt x="1158" y="46"/>
                  </a:lnTo>
                  <a:lnTo>
                    <a:pt x="1200" y="26"/>
                  </a:lnTo>
                  <a:lnTo>
                    <a:pt x="1244" y="11"/>
                  </a:lnTo>
                  <a:lnTo>
                    <a:pt x="1291" y="2"/>
                  </a:lnTo>
                  <a:lnTo>
                    <a:pt x="1339" y="0"/>
                  </a:lnTo>
                  <a:lnTo>
                    <a:pt x="1388" y="2"/>
                  </a:lnTo>
                  <a:lnTo>
                    <a:pt x="1435" y="11"/>
                  </a:lnTo>
                  <a:lnTo>
                    <a:pt x="1479" y="26"/>
                  </a:lnTo>
                  <a:lnTo>
                    <a:pt x="1521" y="46"/>
                  </a:lnTo>
                  <a:lnTo>
                    <a:pt x="1561" y="69"/>
                  </a:lnTo>
                  <a:lnTo>
                    <a:pt x="1596" y="98"/>
                  </a:lnTo>
                  <a:lnTo>
                    <a:pt x="1628" y="130"/>
                  </a:lnTo>
                  <a:lnTo>
                    <a:pt x="1657" y="166"/>
                  </a:lnTo>
                  <a:lnTo>
                    <a:pt x="1681" y="205"/>
                  </a:lnTo>
                  <a:lnTo>
                    <a:pt x="1700" y="247"/>
                  </a:lnTo>
                  <a:lnTo>
                    <a:pt x="1714" y="291"/>
                  </a:lnTo>
                  <a:lnTo>
                    <a:pt x="1723" y="339"/>
                  </a:lnTo>
                  <a:lnTo>
                    <a:pt x="1727" y="387"/>
                  </a:lnTo>
                  <a:lnTo>
                    <a:pt x="1723" y="433"/>
                  </a:lnTo>
                  <a:lnTo>
                    <a:pt x="1716" y="477"/>
                  </a:lnTo>
                  <a:lnTo>
                    <a:pt x="1703" y="520"/>
                  </a:lnTo>
                  <a:lnTo>
                    <a:pt x="1686" y="560"/>
                  </a:lnTo>
                  <a:lnTo>
                    <a:pt x="1664" y="598"/>
                  </a:lnTo>
                  <a:lnTo>
                    <a:pt x="2086" y="1021"/>
                  </a:lnTo>
                  <a:lnTo>
                    <a:pt x="2125" y="997"/>
                  </a:lnTo>
                  <a:lnTo>
                    <a:pt x="2166" y="979"/>
                  </a:lnTo>
                  <a:lnTo>
                    <a:pt x="2210" y="965"/>
                  </a:lnTo>
                  <a:lnTo>
                    <a:pt x="2255" y="957"/>
                  </a:lnTo>
                  <a:lnTo>
                    <a:pt x="2303" y="953"/>
                  </a:lnTo>
                  <a:lnTo>
                    <a:pt x="2349" y="957"/>
                  </a:lnTo>
                  <a:lnTo>
                    <a:pt x="2394" y="964"/>
                  </a:lnTo>
                  <a:lnTo>
                    <a:pt x="2437" y="976"/>
                  </a:lnTo>
                  <a:lnTo>
                    <a:pt x="2476" y="994"/>
                  </a:lnTo>
                  <a:lnTo>
                    <a:pt x="2514" y="1016"/>
                  </a:lnTo>
                  <a:lnTo>
                    <a:pt x="2932" y="598"/>
                  </a:lnTo>
                  <a:lnTo>
                    <a:pt x="2910" y="560"/>
                  </a:lnTo>
                  <a:lnTo>
                    <a:pt x="2892" y="520"/>
                  </a:lnTo>
                  <a:lnTo>
                    <a:pt x="2880" y="477"/>
                  </a:lnTo>
                  <a:lnTo>
                    <a:pt x="2872" y="433"/>
                  </a:lnTo>
                  <a:lnTo>
                    <a:pt x="2869" y="387"/>
                  </a:lnTo>
                  <a:lnTo>
                    <a:pt x="2872" y="339"/>
                  </a:lnTo>
                  <a:lnTo>
                    <a:pt x="2881" y="291"/>
                  </a:lnTo>
                  <a:lnTo>
                    <a:pt x="2896" y="247"/>
                  </a:lnTo>
                  <a:lnTo>
                    <a:pt x="2914" y="205"/>
                  </a:lnTo>
                  <a:lnTo>
                    <a:pt x="2939" y="166"/>
                  </a:lnTo>
                  <a:lnTo>
                    <a:pt x="2968" y="130"/>
                  </a:lnTo>
                  <a:lnTo>
                    <a:pt x="3000" y="98"/>
                  </a:lnTo>
                  <a:lnTo>
                    <a:pt x="3035" y="69"/>
                  </a:lnTo>
                  <a:lnTo>
                    <a:pt x="3075" y="46"/>
                  </a:lnTo>
                  <a:lnTo>
                    <a:pt x="3117" y="26"/>
                  </a:lnTo>
                  <a:lnTo>
                    <a:pt x="3161" y="11"/>
                  </a:lnTo>
                  <a:lnTo>
                    <a:pt x="3208" y="2"/>
                  </a:lnTo>
                  <a:lnTo>
                    <a:pt x="3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92"/>
            <p:cNvSpPr>
              <a:spLocks/>
            </p:cNvSpPr>
            <p:nvPr/>
          </p:nvSpPr>
          <p:spPr bwMode="auto">
            <a:xfrm>
              <a:off x="10180638" y="2981325"/>
              <a:ext cx="50800" cy="50800"/>
            </a:xfrm>
            <a:custGeom>
              <a:avLst/>
              <a:gdLst>
                <a:gd name="T0" fmla="*/ 242 w 322"/>
                <a:gd name="T1" fmla="*/ 0 h 322"/>
                <a:gd name="T2" fmla="*/ 262 w 322"/>
                <a:gd name="T3" fmla="*/ 2 h 322"/>
                <a:gd name="T4" fmla="*/ 282 w 322"/>
                <a:gd name="T5" fmla="*/ 10 h 322"/>
                <a:gd name="T6" fmla="*/ 299 w 322"/>
                <a:gd name="T7" fmla="*/ 23 h 322"/>
                <a:gd name="T8" fmla="*/ 312 w 322"/>
                <a:gd name="T9" fmla="*/ 40 h 322"/>
                <a:gd name="T10" fmla="*/ 320 w 322"/>
                <a:gd name="T11" fmla="*/ 59 h 322"/>
                <a:gd name="T12" fmla="*/ 322 w 322"/>
                <a:gd name="T13" fmla="*/ 80 h 322"/>
                <a:gd name="T14" fmla="*/ 320 w 322"/>
                <a:gd name="T15" fmla="*/ 99 h 322"/>
                <a:gd name="T16" fmla="*/ 312 w 322"/>
                <a:gd name="T17" fmla="*/ 118 h 322"/>
                <a:gd name="T18" fmla="*/ 299 w 322"/>
                <a:gd name="T19" fmla="*/ 136 h 322"/>
                <a:gd name="T20" fmla="*/ 136 w 322"/>
                <a:gd name="T21" fmla="*/ 299 h 322"/>
                <a:gd name="T22" fmla="*/ 119 w 322"/>
                <a:gd name="T23" fmla="*/ 312 h 322"/>
                <a:gd name="T24" fmla="*/ 100 w 322"/>
                <a:gd name="T25" fmla="*/ 320 h 322"/>
                <a:gd name="T26" fmla="*/ 80 w 322"/>
                <a:gd name="T27" fmla="*/ 322 h 322"/>
                <a:gd name="T28" fmla="*/ 60 w 322"/>
                <a:gd name="T29" fmla="*/ 320 h 322"/>
                <a:gd name="T30" fmla="*/ 40 w 322"/>
                <a:gd name="T31" fmla="*/ 312 h 322"/>
                <a:gd name="T32" fmla="*/ 23 w 322"/>
                <a:gd name="T33" fmla="*/ 299 h 322"/>
                <a:gd name="T34" fmla="*/ 10 w 322"/>
                <a:gd name="T35" fmla="*/ 282 h 322"/>
                <a:gd name="T36" fmla="*/ 2 w 322"/>
                <a:gd name="T37" fmla="*/ 262 h 322"/>
                <a:gd name="T38" fmla="*/ 0 w 322"/>
                <a:gd name="T39" fmla="*/ 242 h 322"/>
                <a:gd name="T40" fmla="*/ 2 w 322"/>
                <a:gd name="T41" fmla="*/ 221 h 322"/>
                <a:gd name="T42" fmla="*/ 10 w 322"/>
                <a:gd name="T43" fmla="*/ 202 h 322"/>
                <a:gd name="T44" fmla="*/ 23 w 322"/>
                <a:gd name="T45" fmla="*/ 186 h 322"/>
                <a:gd name="T46" fmla="*/ 186 w 322"/>
                <a:gd name="T47" fmla="*/ 23 h 322"/>
                <a:gd name="T48" fmla="*/ 202 w 322"/>
                <a:gd name="T49" fmla="*/ 10 h 322"/>
                <a:gd name="T50" fmla="*/ 222 w 322"/>
                <a:gd name="T51" fmla="*/ 2 h 322"/>
                <a:gd name="T52" fmla="*/ 242 w 322"/>
                <a:gd name="T5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322">
                  <a:moveTo>
                    <a:pt x="242" y="0"/>
                  </a:moveTo>
                  <a:lnTo>
                    <a:pt x="262" y="2"/>
                  </a:lnTo>
                  <a:lnTo>
                    <a:pt x="282" y="10"/>
                  </a:lnTo>
                  <a:lnTo>
                    <a:pt x="299" y="23"/>
                  </a:lnTo>
                  <a:lnTo>
                    <a:pt x="312" y="40"/>
                  </a:lnTo>
                  <a:lnTo>
                    <a:pt x="320" y="59"/>
                  </a:lnTo>
                  <a:lnTo>
                    <a:pt x="322" y="80"/>
                  </a:lnTo>
                  <a:lnTo>
                    <a:pt x="320" y="99"/>
                  </a:lnTo>
                  <a:lnTo>
                    <a:pt x="312" y="118"/>
                  </a:lnTo>
                  <a:lnTo>
                    <a:pt x="299" y="136"/>
                  </a:lnTo>
                  <a:lnTo>
                    <a:pt x="136" y="299"/>
                  </a:lnTo>
                  <a:lnTo>
                    <a:pt x="119" y="312"/>
                  </a:lnTo>
                  <a:lnTo>
                    <a:pt x="100" y="320"/>
                  </a:lnTo>
                  <a:lnTo>
                    <a:pt x="80" y="322"/>
                  </a:lnTo>
                  <a:lnTo>
                    <a:pt x="60" y="320"/>
                  </a:lnTo>
                  <a:lnTo>
                    <a:pt x="40" y="312"/>
                  </a:lnTo>
                  <a:lnTo>
                    <a:pt x="23" y="299"/>
                  </a:lnTo>
                  <a:lnTo>
                    <a:pt x="10" y="282"/>
                  </a:lnTo>
                  <a:lnTo>
                    <a:pt x="2" y="262"/>
                  </a:lnTo>
                  <a:lnTo>
                    <a:pt x="0" y="242"/>
                  </a:lnTo>
                  <a:lnTo>
                    <a:pt x="2" y="221"/>
                  </a:lnTo>
                  <a:lnTo>
                    <a:pt x="10" y="202"/>
                  </a:lnTo>
                  <a:lnTo>
                    <a:pt x="23" y="186"/>
                  </a:lnTo>
                  <a:lnTo>
                    <a:pt x="186" y="23"/>
                  </a:lnTo>
                  <a:lnTo>
                    <a:pt x="202" y="10"/>
                  </a:lnTo>
                  <a:lnTo>
                    <a:pt x="222" y="2"/>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93"/>
            <p:cNvSpPr>
              <a:spLocks/>
            </p:cNvSpPr>
            <p:nvPr/>
          </p:nvSpPr>
          <p:spPr bwMode="auto">
            <a:xfrm>
              <a:off x="10402888" y="2900363"/>
              <a:ext cx="50800" cy="50800"/>
            </a:xfrm>
            <a:custGeom>
              <a:avLst/>
              <a:gdLst>
                <a:gd name="T0" fmla="*/ 243 w 323"/>
                <a:gd name="T1" fmla="*/ 0 h 323"/>
                <a:gd name="T2" fmla="*/ 264 w 323"/>
                <a:gd name="T3" fmla="*/ 3 h 323"/>
                <a:gd name="T4" fmla="*/ 282 w 323"/>
                <a:gd name="T5" fmla="*/ 10 h 323"/>
                <a:gd name="T6" fmla="*/ 300 w 323"/>
                <a:gd name="T7" fmla="*/ 24 h 323"/>
                <a:gd name="T8" fmla="*/ 312 w 323"/>
                <a:gd name="T9" fmla="*/ 40 h 323"/>
                <a:gd name="T10" fmla="*/ 320 w 323"/>
                <a:gd name="T11" fmla="*/ 60 h 323"/>
                <a:gd name="T12" fmla="*/ 323 w 323"/>
                <a:gd name="T13" fmla="*/ 80 h 323"/>
                <a:gd name="T14" fmla="*/ 320 w 323"/>
                <a:gd name="T15" fmla="*/ 100 h 323"/>
                <a:gd name="T16" fmla="*/ 312 w 323"/>
                <a:gd name="T17" fmla="*/ 120 h 323"/>
                <a:gd name="T18" fmla="*/ 300 w 323"/>
                <a:gd name="T19" fmla="*/ 137 h 323"/>
                <a:gd name="T20" fmla="*/ 138 w 323"/>
                <a:gd name="T21" fmla="*/ 299 h 323"/>
                <a:gd name="T22" fmla="*/ 120 w 323"/>
                <a:gd name="T23" fmla="*/ 313 h 323"/>
                <a:gd name="T24" fmla="*/ 101 w 323"/>
                <a:gd name="T25" fmla="*/ 320 h 323"/>
                <a:gd name="T26" fmla="*/ 80 w 323"/>
                <a:gd name="T27" fmla="*/ 323 h 323"/>
                <a:gd name="T28" fmla="*/ 60 w 323"/>
                <a:gd name="T29" fmla="*/ 320 h 323"/>
                <a:gd name="T30" fmla="*/ 41 w 323"/>
                <a:gd name="T31" fmla="*/ 313 h 323"/>
                <a:gd name="T32" fmla="*/ 24 w 323"/>
                <a:gd name="T33" fmla="*/ 299 h 323"/>
                <a:gd name="T34" fmla="*/ 12 w 323"/>
                <a:gd name="T35" fmla="*/ 283 h 323"/>
                <a:gd name="T36" fmla="*/ 4 w 323"/>
                <a:gd name="T37" fmla="*/ 263 h 323"/>
                <a:gd name="T38" fmla="*/ 0 w 323"/>
                <a:gd name="T39" fmla="*/ 243 h 323"/>
                <a:gd name="T40" fmla="*/ 4 w 323"/>
                <a:gd name="T41" fmla="*/ 223 h 323"/>
                <a:gd name="T42" fmla="*/ 12 w 323"/>
                <a:gd name="T43" fmla="*/ 203 h 323"/>
                <a:gd name="T44" fmla="*/ 24 w 323"/>
                <a:gd name="T45" fmla="*/ 186 h 323"/>
                <a:gd name="T46" fmla="*/ 186 w 323"/>
                <a:gd name="T47" fmla="*/ 24 h 323"/>
                <a:gd name="T48" fmla="*/ 204 w 323"/>
                <a:gd name="T49" fmla="*/ 10 h 323"/>
                <a:gd name="T50" fmla="*/ 223 w 323"/>
                <a:gd name="T51" fmla="*/ 3 h 323"/>
                <a:gd name="T52" fmla="*/ 243 w 323"/>
                <a:gd name="T5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 h="323">
                  <a:moveTo>
                    <a:pt x="243" y="0"/>
                  </a:moveTo>
                  <a:lnTo>
                    <a:pt x="264" y="3"/>
                  </a:lnTo>
                  <a:lnTo>
                    <a:pt x="282" y="10"/>
                  </a:lnTo>
                  <a:lnTo>
                    <a:pt x="300" y="24"/>
                  </a:lnTo>
                  <a:lnTo>
                    <a:pt x="312" y="40"/>
                  </a:lnTo>
                  <a:lnTo>
                    <a:pt x="320" y="60"/>
                  </a:lnTo>
                  <a:lnTo>
                    <a:pt x="323" y="80"/>
                  </a:lnTo>
                  <a:lnTo>
                    <a:pt x="320" y="100"/>
                  </a:lnTo>
                  <a:lnTo>
                    <a:pt x="312" y="120"/>
                  </a:lnTo>
                  <a:lnTo>
                    <a:pt x="300" y="137"/>
                  </a:lnTo>
                  <a:lnTo>
                    <a:pt x="138" y="299"/>
                  </a:lnTo>
                  <a:lnTo>
                    <a:pt x="120" y="313"/>
                  </a:lnTo>
                  <a:lnTo>
                    <a:pt x="101" y="320"/>
                  </a:lnTo>
                  <a:lnTo>
                    <a:pt x="80" y="323"/>
                  </a:lnTo>
                  <a:lnTo>
                    <a:pt x="60" y="320"/>
                  </a:lnTo>
                  <a:lnTo>
                    <a:pt x="41" y="313"/>
                  </a:lnTo>
                  <a:lnTo>
                    <a:pt x="24" y="299"/>
                  </a:lnTo>
                  <a:lnTo>
                    <a:pt x="12" y="283"/>
                  </a:lnTo>
                  <a:lnTo>
                    <a:pt x="4" y="263"/>
                  </a:lnTo>
                  <a:lnTo>
                    <a:pt x="0" y="243"/>
                  </a:lnTo>
                  <a:lnTo>
                    <a:pt x="4" y="223"/>
                  </a:lnTo>
                  <a:lnTo>
                    <a:pt x="12" y="203"/>
                  </a:lnTo>
                  <a:lnTo>
                    <a:pt x="24" y="186"/>
                  </a:lnTo>
                  <a:lnTo>
                    <a:pt x="186" y="24"/>
                  </a:lnTo>
                  <a:lnTo>
                    <a:pt x="204" y="10"/>
                  </a:lnTo>
                  <a:lnTo>
                    <a:pt x="223" y="3"/>
                  </a:lnTo>
                  <a:lnTo>
                    <a:pt x="2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 name="Group 67"/>
          <p:cNvGrpSpPr/>
          <p:nvPr/>
        </p:nvGrpSpPr>
        <p:grpSpPr>
          <a:xfrm>
            <a:off x="1889105" y="3889391"/>
            <a:ext cx="697980" cy="697980"/>
            <a:chOff x="9085263" y="2676525"/>
            <a:chExt cx="579437" cy="579438"/>
          </a:xfrm>
          <a:solidFill>
            <a:schemeClr val="bg1"/>
          </a:solidFill>
        </p:grpSpPr>
        <p:sp>
          <p:nvSpPr>
            <p:cNvPr id="69" name="Freeform 98"/>
            <p:cNvSpPr>
              <a:spLocks noEditPoints="1"/>
            </p:cNvSpPr>
            <p:nvPr/>
          </p:nvSpPr>
          <p:spPr bwMode="auto">
            <a:xfrm>
              <a:off x="9085263" y="2676525"/>
              <a:ext cx="579437" cy="579438"/>
            </a:xfrm>
            <a:custGeom>
              <a:avLst/>
              <a:gdLst>
                <a:gd name="T0" fmla="*/ 199 w 3650"/>
                <a:gd name="T1" fmla="*/ 3163 h 3649"/>
                <a:gd name="T2" fmla="*/ 212 w 3650"/>
                <a:gd name="T3" fmla="*/ 3337 h 3649"/>
                <a:gd name="T4" fmla="*/ 345 w 3650"/>
                <a:gd name="T5" fmla="*/ 3450 h 3649"/>
                <a:gd name="T6" fmla="*/ 518 w 3650"/>
                <a:gd name="T7" fmla="*/ 3437 h 3649"/>
                <a:gd name="T8" fmla="*/ 941 w 3650"/>
                <a:gd name="T9" fmla="*/ 2387 h 3649"/>
                <a:gd name="T10" fmla="*/ 2326 w 3650"/>
                <a:gd name="T11" fmla="*/ 187 h 3649"/>
                <a:gd name="T12" fmla="*/ 1968 w 3650"/>
                <a:gd name="T13" fmla="*/ 245 h 3649"/>
                <a:gd name="T14" fmla="*/ 1639 w 3650"/>
                <a:gd name="T15" fmla="*/ 418 h 3649"/>
                <a:gd name="T16" fmla="*/ 1369 w 3650"/>
                <a:gd name="T17" fmla="*/ 710 h 3649"/>
                <a:gd name="T18" fmla="*/ 1216 w 3650"/>
                <a:gd name="T19" fmla="*/ 1080 h 3649"/>
                <a:gd name="T20" fmla="*/ 1201 w 3650"/>
                <a:gd name="T21" fmla="*/ 1487 h 3649"/>
                <a:gd name="T22" fmla="*/ 1327 w 3650"/>
                <a:gd name="T23" fmla="*/ 1867 h 3649"/>
                <a:gd name="T24" fmla="*/ 1582 w 3650"/>
                <a:gd name="T25" fmla="*/ 2181 h 3649"/>
                <a:gd name="T26" fmla="*/ 1916 w 3650"/>
                <a:gd name="T27" fmla="*/ 2383 h 3649"/>
                <a:gd name="T28" fmla="*/ 2288 w 3650"/>
                <a:gd name="T29" fmla="*/ 2458 h 3649"/>
                <a:gd name="T30" fmla="*/ 2663 w 3650"/>
                <a:gd name="T31" fmla="*/ 2408 h 3649"/>
                <a:gd name="T32" fmla="*/ 3007 w 3650"/>
                <a:gd name="T33" fmla="*/ 2232 h 3649"/>
                <a:gd name="T34" fmla="*/ 3283 w 3650"/>
                <a:gd name="T35" fmla="*/ 1936 h 3649"/>
                <a:gd name="T36" fmla="*/ 3437 w 3650"/>
                <a:gd name="T37" fmla="*/ 1566 h 3649"/>
                <a:gd name="T38" fmla="*/ 3451 w 3650"/>
                <a:gd name="T39" fmla="*/ 1159 h 3649"/>
                <a:gd name="T40" fmla="*/ 3324 w 3650"/>
                <a:gd name="T41" fmla="*/ 779 h 3649"/>
                <a:gd name="T42" fmla="*/ 3073 w 3650"/>
                <a:gd name="T43" fmla="*/ 467 h 3649"/>
                <a:gd name="T44" fmla="*/ 2754 w 3650"/>
                <a:gd name="T45" fmla="*/ 270 h 3649"/>
                <a:gd name="T46" fmla="*/ 2399 w 3650"/>
                <a:gd name="T47" fmla="*/ 189 h 3649"/>
                <a:gd name="T48" fmla="*/ 2579 w 3650"/>
                <a:gd name="T49" fmla="*/ 23 h 3649"/>
                <a:gd name="T50" fmla="*/ 2980 w 3650"/>
                <a:gd name="T51" fmla="*/ 172 h 3649"/>
                <a:gd name="T52" fmla="*/ 3323 w 3650"/>
                <a:gd name="T53" fmla="*/ 451 h 3649"/>
                <a:gd name="T54" fmla="*/ 3549 w 3650"/>
                <a:gd name="T55" fmla="*/ 816 h 3649"/>
                <a:gd name="T56" fmla="*/ 3647 w 3650"/>
                <a:gd name="T57" fmla="*/ 1236 h 3649"/>
                <a:gd name="T58" fmla="*/ 3605 w 3650"/>
                <a:gd name="T59" fmla="*/ 1667 h 3649"/>
                <a:gd name="T60" fmla="*/ 3429 w 3650"/>
                <a:gd name="T61" fmla="*/ 2057 h 3649"/>
                <a:gd name="T62" fmla="*/ 3127 w 3650"/>
                <a:gd name="T63" fmla="*/ 2378 h 3649"/>
                <a:gd name="T64" fmla="*/ 2744 w 3650"/>
                <a:gd name="T65" fmla="*/ 2579 h 3649"/>
                <a:gd name="T66" fmla="*/ 2326 w 3650"/>
                <a:gd name="T67" fmla="*/ 2647 h 3649"/>
                <a:gd name="T68" fmla="*/ 1909 w 3650"/>
                <a:gd name="T69" fmla="*/ 2579 h 3649"/>
                <a:gd name="T70" fmla="*/ 1527 w 3650"/>
                <a:gd name="T71" fmla="*/ 2379 h 3649"/>
                <a:gd name="T72" fmla="*/ 1482 w 3650"/>
                <a:gd name="T73" fmla="*/ 2672 h 3649"/>
                <a:gd name="T74" fmla="*/ 1473 w 3650"/>
                <a:gd name="T75" fmla="*/ 2760 h 3649"/>
                <a:gd name="T76" fmla="*/ 595 w 3650"/>
                <a:gd name="T77" fmla="*/ 3608 h 3649"/>
                <a:gd name="T78" fmla="*/ 368 w 3650"/>
                <a:gd name="T79" fmla="*/ 3647 h 3649"/>
                <a:gd name="T80" fmla="*/ 157 w 3650"/>
                <a:gd name="T81" fmla="*/ 3558 h 3649"/>
                <a:gd name="T82" fmla="*/ 23 w 3650"/>
                <a:gd name="T83" fmla="*/ 3371 h 3649"/>
                <a:gd name="T84" fmla="*/ 10 w 3650"/>
                <a:gd name="T85" fmla="*/ 3141 h 3649"/>
                <a:gd name="T86" fmla="*/ 122 w 3650"/>
                <a:gd name="T87" fmla="*/ 2940 h 3649"/>
                <a:gd name="T88" fmla="*/ 941 w 3650"/>
                <a:gd name="T89" fmla="*/ 2160 h 3649"/>
                <a:gd name="T90" fmla="*/ 1168 w 3650"/>
                <a:gd name="T91" fmla="*/ 2348 h 3649"/>
                <a:gd name="T92" fmla="*/ 1136 w 3650"/>
                <a:gd name="T93" fmla="*/ 1905 h 3649"/>
                <a:gd name="T94" fmla="*/ 1013 w 3650"/>
                <a:gd name="T95" fmla="*/ 1497 h 3649"/>
                <a:gd name="T96" fmla="*/ 1028 w 3650"/>
                <a:gd name="T97" fmla="*/ 1063 h 3649"/>
                <a:gd name="T98" fmla="*/ 1178 w 3650"/>
                <a:gd name="T99" fmla="*/ 662 h 3649"/>
                <a:gd name="T100" fmla="*/ 1456 w 3650"/>
                <a:gd name="T101" fmla="*/ 325 h 3649"/>
                <a:gd name="T102" fmla="*/ 1827 w 3650"/>
                <a:gd name="T103" fmla="*/ 96 h 3649"/>
                <a:gd name="T104" fmla="*/ 2241 w 3650"/>
                <a:gd name="T105" fmla="*/ 2 h 3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0" h="3649">
                  <a:moveTo>
                    <a:pt x="675" y="2654"/>
                  </a:moveTo>
                  <a:lnTo>
                    <a:pt x="254" y="3073"/>
                  </a:lnTo>
                  <a:lnTo>
                    <a:pt x="231" y="3100"/>
                  </a:lnTo>
                  <a:lnTo>
                    <a:pt x="212" y="3131"/>
                  </a:lnTo>
                  <a:lnTo>
                    <a:pt x="199" y="3163"/>
                  </a:lnTo>
                  <a:lnTo>
                    <a:pt x="190" y="3198"/>
                  </a:lnTo>
                  <a:lnTo>
                    <a:pt x="188" y="3234"/>
                  </a:lnTo>
                  <a:lnTo>
                    <a:pt x="190" y="3270"/>
                  </a:lnTo>
                  <a:lnTo>
                    <a:pt x="199" y="3304"/>
                  </a:lnTo>
                  <a:lnTo>
                    <a:pt x="212" y="3337"/>
                  </a:lnTo>
                  <a:lnTo>
                    <a:pt x="231" y="3367"/>
                  </a:lnTo>
                  <a:lnTo>
                    <a:pt x="254" y="3395"/>
                  </a:lnTo>
                  <a:lnTo>
                    <a:pt x="282" y="3418"/>
                  </a:lnTo>
                  <a:lnTo>
                    <a:pt x="312" y="3437"/>
                  </a:lnTo>
                  <a:lnTo>
                    <a:pt x="345" y="3450"/>
                  </a:lnTo>
                  <a:lnTo>
                    <a:pt x="379" y="3459"/>
                  </a:lnTo>
                  <a:lnTo>
                    <a:pt x="415" y="3461"/>
                  </a:lnTo>
                  <a:lnTo>
                    <a:pt x="451" y="3459"/>
                  </a:lnTo>
                  <a:lnTo>
                    <a:pt x="486" y="3450"/>
                  </a:lnTo>
                  <a:lnTo>
                    <a:pt x="518" y="3437"/>
                  </a:lnTo>
                  <a:lnTo>
                    <a:pt x="549" y="3418"/>
                  </a:lnTo>
                  <a:lnTo>
                    <a:pt x="576" y="3395"/>
                  </a:lnTo>
                  <a:lnTo>
                    <a:pt x="995" y="2974"/>
                  </a:lnTo>
                  <a:lnTo>
                    <a:pt x="675" y="2654"/>
                  </a:lnTo>
                  <a:close/>
                  <a:moveTo>
                    <a:pt x="941" y="2387"/>
                  </a:moveTo>
                  <a:lnTo>
                    <a:pt x="807" y="2521"/>
                  </a:lnTo>
                  <a:lnTo>
                    <a:pt x="1128" y="2842"/>
                  </a:lnTo>
                  <a:lnTo>
                    <a:pt x="1262" y="2708"/>
                  </a:lnTo>
                  <a:lnTo>
                    <a:pt x="941" y="2387"/>
                  </a:lnTo>
                  <a:close/>
                  <a:moveTo>
                    <a:pt x="2326" y="187"/>
                  </a:moveTo>
                  <a:lnTo>
                    <a:pt x="2253" y="189"/>
                  </a:lnTo>
                  <a:lnTo>
                    <a:pt x="2181" y="197"/>
                  </a:lnTo>
                  <a:lnTo>
                    <a:pt x="2109" y="208"/>
                  </a:lnTo>
                  <a:lnTo>
                    <a:pt x="2037" y="225"/>
                  </a:lnTo>
                  <a:lnTo>
                    <a:pt x="1968" y="245"/>
                  </a:lnTo>
                  <a:lnTo>
                    <a:pt x="1898" y="270"/>
                  </a:lnTo>
                  <a:lnTo>
                    <a:pt x="1831" y="301"/>
                  </a:lnTo>
                  <a:lnTo>
                    <a:pt x="1764" y="335"/>
                  </a:lnTo>
                  <a:lnTo>
                    <a:pt x="1701" y="374"/>
                  </a:lnTo>
                  <a:lnTo>
                    <a:pt x="1639" y="418"/>
                  </a:lnTo>
                  <a:lnTo>
                    <a:pt x="1579" y="467"/>
                  </a:lnTo>
                  <a:lnTo>
                    <a:pt x="1523" y="520"/>
                  </a:lnTo>
                  <a:lnTo>
                    <a:pt x="1467" y="580"/>
                  </a:lnTo>
                  <a:lnTo>
                    <a:pt x="1415" y="644"/>
                  </a:lnTo>
                  <a:lnTo>
                    <a:pt x="1369" y="710"/>
                  </a:lnTo>
                  <a:lnTo>
                    <a:pt x="1327" y="779"/>
                  </a:lnTo>
                  <a:lnTo>
                    <a:pt x="1292" y="851"/>
                  </a:lnTo>
                  <a:lnTo>
                    <a:pt x="1261" y="926"/>
                  </a:lnTo>
                  <a:lnTo>
                    <a:pt x="1235" y="1002"/>
                  </a:lnTo>
                  <a:lnTo>
                    <a:pt x="1216" y="1080"/>
                  </a:lnTo>
                  <a:lnTo>
                    <a:pt x="1201" y="1159"/>
                  </a:lnTo>
                  <a:lnTo>
                    <a:pt x="1192" y="1241"/>
                  </a:lnTo>
                  <a:lnTo>
                    <a:pt x="1190" y="1323"/>
                  </a:lnTo>
                  <a:lnTo>
                    <a:pt x="1192" y="1405"/>
                  </a:lnTo>
                  <a:lnTo>
                    <a:pt x="1201" y="1487"/>
                  </a:lnTo>
                  <a:lnTo>
                    <a:pt x="1216" y="1566"/>
                  </a:lnTo>
                  <a:lnTo>
                    <a:pt x="1235" y="1645"/>
                  </a:lnTo>
                  <a:lnTo>
                    <a:pt x="1261" y="1721"/>
                  </a:lnTo>
                  <a:lnTo>
                    <a:pt x="1292" y="1795"/>
                  </a:lnTo>
                  <a:lnTo>
                    <a:pt x="1327" y="1867"/>
                  </a:lnTo>
                  <a:lnTo>
                    <a:pt x="1369" y="1936"/>
                  </a:lnTo>
                  <a:lnTo>
                    <a:pt x="1415" y="2003"/>
                  </a:lnTo>
                  <a:lnTo>
                    <a:pt x="1467" y="2066"/>
                  </a:lnTo>
                  <a:lnTo>
                    <a:pt x="1523" y="2126"/>
                  </a:lnTo>
                  <a:lnTo>
                    <a:pt x="1582" y="2181"/>
                  </a:lnTo>
                  <a:lnTo>
                    <a:pt x="1644" y="2232"/>
                  </a:lnTo>
                  <a:lnTo>
                    <a:pt x="1709" y="2277"/>
                  </a:lnTo>
                  <a:lnTo>
                    <a:pt x="1776" y="2317"/>
                  </a:lnTo>
                  <a:lnTo>
                    <a:pt x="1845" y="2353"/>
                  </a:lnTo>
                  <a:lnTo>
                    <a:pt x="1916" y="2383"/>
                  </a:lnTo>
                  <a:lnTo>
                    <a:pt x="1989" y="2408"/>
                  </a:lnTo>
                  <a:lnTo>
                    <a:pt x="2062" y="2428"/>
                  </a:lnTo>
                  <a:lnTo>
                    <a:pt x="2137" y="2443"/>
                  </a:lnTo>
                  <a:lnTo>
                    <a:pt x="2212" y="2453"/>
                  </a:lnTo>
                  <a:lnTo>
                    <a:pt x="2288" y="2458"/>
                  </a:lnTo>
                  <a:lnTo>
                    <a:pt x="2364" y="2458"/>
                  </a:lnTo>
                  <a:lnTo>
                    <a:pt x="2440" y="2453"/>
                  </a:lnTo>
                  <a:lnTo>
                    <a:pt x="2515" y="2443"/>
                  </a:lnTo>
                  <a:lnTo>
                    <a:pt x="2589" y="2428"/>
                  </a:lnTo>
                  <a:lnTo>
                    <a:pt x="2663" y="2408"/>
                  </a:lnTo>
                  <a:lnTo>
                    <a:pt x="2735" y="2383"/>
                  </a:lnTo>
                  <a:lnTo>
                    <a:pt x="2807" y="2353"/>
                  </a:lnTo>
                  <a:lnTo>
                    <a:pt x="2876" y="2317"/>
                  </a:lnTo>
                  <a:lnTo>
                    <a:pt x="2943" y="2277"/>
                  </a:lnTo>
                  <a:lnTo>
                    <a:pt x="3007" y="2232"/>
                  </a:lnTo>
                  <a:lnTo>
                    <a:pt x="3070" y="2181"/>
                  </a:lnTo>
                  <a:lnTo>
                    <a:pt x="3129" y="2126"/>
                  </a:lnTo>
                  <a:lnTo>
                    <a:pt x="3185" y="2066"/>
                  </a:lnTo>
                  <a:lnTo>
                    <a:pt x="3236" y="2003"/>
                  </a:lnTo>
                  <a:lnTo>
                    <a:pt x="3283" y="1936"/>
                  </a:lnTo>
                  <a:lnTo>
                    <a:pt x="3324" y="1867"/>
                  </a:lnTo>
                  <a:lnTo>
                    <a:pt x="3360" y="1795"/>
                  </a:lnTo>
                  <a:lnTo>
                    <a:pt x="3391" y="1721"/>
                  </a:lnTo>
                  <a:lnTo>
                    <a:pt x="3417" y="1645"/>
                  </a:lnTo>
                  <a:lnTo>
                    <a:pt x="3437" y="1566"/>
                  </a:lnTo>
                  <a:lnTo>
                    <a:pt x="3451" y="1487"/>
                  </a:lnTo>
                  <a:lnTo>
                    <a:pt x="3460" y="1405"/>
                  </a:lnTo>
                  <a:lnTo>
                    <a:pt x="3462" y="1323"/>
                  </a:lnTo>
                  <a:lnTo>
                    <a:pt x="3460" y="1241"/>
                  </a:lnTo>
                  <a:lnTo>
                    <a:pt x="3451" y="1159"/>
                  </a:lnTo>
                  <a:lnTo>
                    <a:pt x="3437" y="1080"/>
                  </a:lnTo>
                  <a:lnTo>
                    <a:pt x="3417" y="1002"/>
                  </a:lnTo>
                  <a:lnTo>
                    <a:pt x="3391" y="926"/>
                  </a:lnTo>
                  <a:lnTo>
                    <a:pt x="3360" y="851"/>
                  </a:lnTo>
                  <a:lnTo>
                    <a:pt x="3324" y="779"/>
                  </a:lnTo>
                  <a:lnTo>
                    <a:pt x="3283" y="710"/>
                  </a:lnTo>
                  <a:lnTo>
                    <a:pt x="3236" y="644"/>
                  </a:lnTo>
                  <a:lnTo>
                    <a:pt x="3185" y="580"/>
                  </a:lnTo>
                  <a:lnTo>
                    <a:pt x="3129" y="520"/>
                  </a:lnTo>
                  <a:lnTo>
                    <a:pt x="3073" y="467"/>
                  </a:lnTo>
                  <a:lnTo>
                    <a:pt x="3013" y="418"/>
                  </a:lnTo>
                  <a:lnTo>
                    <a:pt x="2951" y="374"/>
                  </a:lnTo>
                  <a:lnTo>
                    <a:pt x="2887" y="335"/>
                  </a:lnTo>
                  <a:lnTo>
                    <a:pt x="2822" y="300"/>
                  </a:lnTo>
                  <a:lnTo>
                    <a:pt x="2754" y="270"/>
                  </a:lnTo>
                  <a:lnTo>
                    <a:pt x="2684" y="245"/>
                  </a:lnTo>
                  <a:lnTo>
                    <a:pt x="2615" y="225"/>
                  </a:lnTo>
                  <a:lnTo>
                    <a:pt x="2543" y="208"/>
                  </a:lnTo>
                  <a:lnTo>
                    <a:pt x="2471" y="197"/>
                  </a:lnTo>
                  <a:lnTo>
                    <a:pt x="2399" y="189"/>
                  </a:lnTo>
                  <a:lnTo>
                    <a:pt x="2326" y="187"/>
                  </a:lnTo>
                  <a:close/>
                  <a:moveTo>
                    <a:pt x="2326" y="0"/>
                  </a:moveTo>
                  <a:lnTo>
                    <a:pt x="2411" y="2"/>
                  </a:lnTo>
                  <a:lnTo>
                    <a:pt x="2495" y="10"/>
                  </a:lnTo>
                  <a:lnTo>
                    <a:pt x="2579" y="23"/>
                  </a:lnTo>
                  <a:lnTo>
                    <a:pt x="2662" y="42"/>
                  </a:lnTo>
                  <a:lnTo>
                    <a:pt x="2744" y="66"/>
                  </a:lnTo>
                  <a:lnTo>
                    <a:pt x="2825" y="96"/>
                  </a:lnTo>
                  <a:lnTo>
                    <a:pt x="2903" y="132"/>
                  </a:lnTo>
                  <a:lnTo>
                    <a:pt x="2980" y="172"/>
                  </a:lnTo>
                  <a:lnTo>
                    <a:pt x="3055" y="217"/>
                  </a:lnTo>
                  <a:lnTo>
                    <a:pt x="3127" y="269"/>
                  </a:lnTo>
                  <a:lnTo>
                    <a:pt x="3197" y="325"/>
                  </a:lnTo>
                  <a:lnTo>
                    <a:pt x="3262" y="387"/>
                  </a:lnTo>
                  <a:lnTo>
                    <a:pt x="3323" y="451"/>
                  </a:lnTo>
                  <a:lnTo>
                    <a:pt x="3378" y="519"/>
                  </a:lnTo>
                  <a:lnTo>
                    <a:pt x="3429" y="589"/>
                  </a:lnTo>
                  <a:lnTo>
                    <a:pt x="3474" y="662"/>
                  </a:lnTo>
                  <a:lnTo>
                    <a:pt x="3514" y="738"/>
                  </a:lnTo>
                  <a:lnTo>
                    <a:pt x="3549" y="816"/>
                  </a:lnTo>
                  <a:lnTo>
                    <a:pt x="3580" y="896"/>
                  </a:lnTo>
                  <a:lnTo>
                    <a:pt x="3605" y="979"/>
                  </a:lnTo>
                  <a:lnTo>
                    <a:pt x="3625" y="1063"/>
                  </a:lnTo>
                  <a:lnTo>
                    <a:pt x="3639" y="1148"/>
                  </a:lnTo>
                  <a:lnTo>
                    <a:pt x="3647" y="1236"/>
                  </a:lnTo>
                  <a:lnTo>
                    <a:pt x="3650" y="1323"/>
                  </a:lnTo>
                  <a:lnTo>
                    <a:pt x="3647" y="1411"/>
                  </a:lnTo>
                  <a:lnTo>
                    <a:pt x="3639" y="1498"/>
                  </a:lnTo>
                  <a:lnTo>
                    <a:pt x="3625" y="1583"/>
                  </a:lnTo>
                  <a:lnTo>
                    <a:pt x="3605" y="1667"/>
                  </a:lnTo>
                  <a:lnTo>
                    <a:pt x="3580" y="1750"/>
                  </a:lnTo>
                  <a:lnTo>
                    <a:pt x="3549" y="1830"/>
                  </a:lnTo>
                  <a:lnTo>
                    <a:pt x="3514" y="1908"/>
                  </a:lnTo>
                  <a:lnTo>
                    <a:pt x="3474" y="1984"/>
                  </a:lnTo>
                  <a:lnTo>
                    <a:pt x="3429" y="2057"/>
                  </a:lnTo>
                  <a:lnTo>
                    <a:pt x="3378" y="2128"/>
                  </a:lnTo>
                  <a:lnTo>
                    <a:pt x="3323" y="2196"/>
                  </a:lnTo>
                  <a:lnTo>
                    <a:pt x="3262" y="2260"/>
                  </a:lnTo>
                  <a:lnTo>
                    <a:pt x="3197" y="2321"/>
                  </a:lnTo>
                  <a:lnTo>
                    <a:pt x="3127" y="2378"/>
                  </a:lnTo>
                  <a:lnTo>
                    <a:pt x="3055" y="2429"/>
                  </a:lnTo>
                  <a:lnTo>
                    <a:pt x="2980" y="2474"/>
                  </a:lnTo>
                  <a:lnTo>
                    <a:pt x="2903" y="2514"/>
                  </a:lnTo>
                  <a:lnTo>
                    <a:pt x="2825" y="2550"/>
                  </a:lnTo>
                  <a:lnTo>
                    <a:pt x="2744" y="2579"/>
                  </a:lnTo>
                  <a:lnTo>
                    <a:pt x="2662" y="2604"/>
                  </a:lnTo>
                  <a:lnTo>
                    <a:pt x="2579" y="2623"/>
                  </a:lnTo>
                  <a:lnTo>
                    <a:pt x="2495" y="2636"/>
                  </a:lnTo>
                  <a:lnTo>
                    <a:pt x="2411" y="2644"/>
                  </a:lnTo>
                  <a:lnTo>
                    <a:pt x="2326" y="2647"/>
                  </a:lnTo>
                  <a:lnTo>
                    <a:pt x="2242" y="2644"/>
                  </a:lnTo>
                  <a:lnTo>
                    <a:pt x="2158" y="2636"/>
                  </a:lnTo>
                  <a:lnTo>
                    <a:pt x="2074" y="2623"/>
                  </a:lnTo>
                  <a:lnTo>
                    <a:pt x="1991" y="2604"/>
                  </a:lnTo>
                  <a:lnTo>
                    <a:pt x="1909" y="2579"/>
                  </a:lnTo>
                  <a:lnTo>
                    <a:pt x="1829" y="2551"/>
                  </a:lnTo>
                  <a:lnTo>
                    <a:pt x="1751" y="2515"/>
                  </a:lnTo>
                  <a:lnTo>
                    <a:pt x="1673" y="2475"/>
                  </a:lnTo>
                  <a:lnTo>
                    <a:pt x="1599" y="2430"/>
                  </a:lnTo>
                  <a:lnTo>
                    <a:pt x="1527" y="2379"/>
                  </a:lnTo>
                  <a:lnTo>
                    <a:pt x="1459" y="2323"/>
                  </a:lnTo>
                  <a:lnTo>
                    <a:pt x="1301" y="2481"/>
                  </a:lnTo>
                  <a:lnTo>
                    <a:pt x="1461" y="2641"/>
                  </a:lnTo>
                  <a:lnTo>
                    <a:pt x="1473" y="2656"/>
                  </a:lnTo>
                  <a:lnTo>
                    <a:pt x="1482" y="2672"/>
                  </a:lnTo>
                  <a:lnTo>
                    <a:pt x="1488" y="2690"/>
                  </a:lnTo>
                  <a:lnTo>
                    <a:pt x="1489" y="2708"/>
                  </a:lnTo>
                  <a:lnTo>
                    <a:pt x="1488" y="2727"/>
                  </a:lnTo>
                  <a:lnTo>
                    <a:pt x="1482" y="2744"/>
                  </a:lnTo>
                  <a:lnTo>
                    <a:pt x="1473" y="2760"/>
                  </a:lnTo>
                  <a:lnTo>
                    <a:pt x="1461" y="2774"/>
                  </a:lnTo>
                  <a:lnTo>
                    <a:pt x="709" y="3527"/>
                  </a:lnTo>
                  <a:lnTo>
                    <a:pt x="674" y="3558"/>
                  </a:lnTo>
                  <a:lnTo>
                    <a:pt x="636" y="3586"/>
                  </a:lnTo>
                  <a:lnTo>
                    <a:pt x="595" y="3608"/>
                  </a:lnTo>
                  <a:lnTo>
                    <a:pt x="552" y="3626"/>
                  </a:lnTo>
                  <a:lnTo>
                    <a:pt x="508" y="3639"/>
                  </a:lnTo>
                  <a:lnTo>
                    <a:pt x="462" y="3647"/>
                  </a:lnTo>
                  <a:lnTo>
                    <a:pt x="415" y="3649"/>
                  </a:lnTo>
                  <a:lnTo>
                    <a:pt x="368" y="3647"/>
                  </a:lnTo>
                  <a:lnTo>
                    <a:pt x="322" y="3639"/>
                  </a:lnTo>
                  <a:lnTo>
                    <a:pt x="278" y="3626"/>
                  </a:lnTo>
                  <a:lnTo>
                    <a:pt x="236" y="3608"/>
                  </a:lnTo>
                  <a:lnTo>
                    <a:pt x="195" y="3586"/>
                  </a:lnTo>
                  <a:lnTo>
                    <a:pt x="157" y="3558"/>
                  </a:lnTo>
                  <a:lnTo>
                    <a:pt x="122" y="3527"/>
                  </a:lnTo>
                  <a:lnTo>
                    <a:pt x="91" y="3492"/>
                  </a:lnTo>
                  <a:lnTo>
                    <a:pt x="63" y="3454"/>
                  </a:lnTo>
                  <a:lnTo>
                    <a:pt x="41" y="3413"/>
                  </a:lnTo>
                  <a:lnTo>
                    <a:pt x="23" y="3371"/>
                  </a:lnTo>
                  <a:lnTo>
                    <a:pt x="10" y="3327"/>
                  </a:lnTo>
                  <a:lnTo>
                    <a:pt x="2" y="3281"/>
                  </a:lnTo>
                  <a:lnTo>
                    <a:pt x="0" y="3234"/>
                  </a:lnTo>
                  <a:lnTo>
                    <a:pt x="2" y="3187"/>
                  </a:lnTo>
                  <a:lnTo>
                    <a:pt x="10" y="3141"/>
                  </a:lnTo>
                  <a:lnTo>
                    <a:pt x="23" y="3097"/>
                  </a:lnTo>
                  <a:lnTo>
                    <a:pt x="41" y="3054"/>
                  </a:lnTo>
                  <a:lnTo>
                    <a:pt x="63" y="3013"/>
                  </a:lnTo>
                  <a:lnTo>
                    <a:pt x="91" y="2975"/>
                  </a:lnTo>
                  <a:lnTo>
                    <a:pt x="122" y="2940"/>
                  </a:lnTo>
                  <a:lnTo>
                    <a:pt x="875" y="2188"/>
                  </a:lnTo>
                  <a:lnTo>
                    <a:pt x="889" y="2176"/>
                  </a:lnTo>
                  <a:lnTo>
                    <a:pt x="905" y="2167"/>
                  </a:lnTo>
                  <a:lnTo>
                    <a:pt x="922" y="2161"/>
                  </a:lnTo>
                  <a:lnTo>
                    <a:pt x="941" y="2160"/>
                  </a:lnTo>
                  <a:lnTo>
                    <a:pt x="959" y="2161"/>
                  </a:lnTo>
                  <a:lnTo>
                    <a:pt x="977" y="2167"/>
                  </a:lnTo>
                  <a:lnTo>
                    <a:pt x="993" y="2176"/>
                  </a:lnTo>
                  <a:lnTo>
                    <a:pt x="1008" y="2188"/>
                  </a:lnTo>
                  <a:lnTo>
                    <a:pt x="1168" y="2348"/>
                  </a:lnTo>
                  <a:lnTo>
                    <a:pt x="1326" y="2190"/>
                  </a:lnTo>
                  <a:lnTo>
                    <a:pt x="1271" y="2124"/>
                  </a:lnTo>
                  <a:lnTo>
                    <a:pt x="1221" y="2053"/>
                  </a:lnTo>
                  <a:lnTo>
                    <a:pt x="1176" y="1980"/>
                  </a:lnTo>
                  <a:lnTo>
                    <a:pt x="1136" y="1905"/>
                  </a:lnTo>
                  <a:lnTo>
                    <a:pt x="1101" y="1827"/>
                  </a:lnTo>
                  <a:lnTo>
                    <a:pt x="1071" y="1747"/>
                  </a:lnTo>
                  <a:lnTo>
                    <a:pt x="1046" y="1666"/>
                  </a:lnTo>
                  <a:lnTo>
                    <a:pt x="1028" y="1582"/>
                  </a:lnTo>
                  <a:lnTo>
                    <a:pt x="1013" y="1497"/>
                  </a:lnTo>
                  <a:lnTo>
                    <a:pt x="1004" y="1410"/>
                  </a:lnTo>
                  <a:lnTo>
                    <a:pt x="1002" y="1323"/>
                  </a:lnTo>
                  <a:lnTo>
                    <a:pt x="1004" y="1236"/>
                  </a:lnTo>
                  <a:lnTo>
                    <a:pt x="1013" y="1148"/>
                  </a:lnTo>
                  <a:lnTo>
                    <a:pt x="1028" y="1063"/>
                  </a:lnTo>
                  <a:lnTo>
                    <a:pt x="1046" y="979"/>
                  </a:lnTo>
                  <a:lnTo>
                    <a:pt x="1072" y="896"/>
                  </a:lnTo>
                  <a:lnTo>
                    <a:pt x="1102" y="816"/>
                  </a:lnTo>
                  <a:lnTo>
                    <a:pt x="1137" y="738"/>
                  </a:lnTo>
                  <a:lnTo>
                    <a:pt x="1178" y="662"/>
                  </a:lnTo>
                  <a:lnTo>
                    <a:pt x="1223" y="589"/>
                  </a:lnTo>
                  <a:lnTo>
                    <a:pt x="1274" y="519"/>
                  </a:lnTo>
                  <a:lnTo>
                    <a:pt x="1329" y="451"/>
                  </a:lnTo>
                  <a:lnTo>
                    <a:pt x="1389" y="387"/>
                  </a:lnTo>
                  <a:lnTo>
                    <a:pt x="1456" y="325"/>
                  </a:lnTo>
                  <a:lnTo>
                    <a:pt x="1525" y="269"/>
                  </a:lnTo>
                  <a:lnTo>
                    <a:pt x="1597" y="217"/>
                  </a:lnTo>
                  <a:lnTo>
                    <a:pt x="1672" y="172"/>
                  </a:lnTo>
                  <a:lnTo>
                    <a:pt x="1749" y="132"/>
                  </a:lnTo>
                  <a:lnTo>
                    <a:pt x="1827" y="96"/>
                  </a:lnTo>
                  <a:lnTo>
                    <a:pt x="1908" y="66"/>
                  </a:lnTo>
                  <a:lnTo>
                    <a:pt x="1990" y="42"/>
                  </a:lnTo>
                  <a:lnTo>
                    <a:pt x="2073" y="23"/>
                  </a:lnTo>
                  <a:lnTo>
                    <a:pt x="2157" y="10"/>
                  </a:lnTo>
                  <a:lnTo>
                    <a:pt x="2241" y="2"/>
                  </a:lnTo>
                  <a:lnTo>
                    <a:pt x="2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99"/>
            <p:cNvSpPr>
              <a:spLocks noEditPoints="1"/>
            </p:cNvSpPr>
            <p:nvPr/>
          </p:nvSpPr>
          <p:spPr bwMode="auto">
            <a:xfrm>
              <a:off x="9309100" y="2741613"/>
              <a:ext cx="290512" cy="290513"/>
            </a:xfrm>
            <a:custGeom>
              <a:avLst/>
              <a:gdLst>
                <a:gd name="T0" fmla="*/ 793 w 1834"/>
                <a:gd name="T1" fmla="*/ 199 h 1834"/>
                <a:gd name="T2" fmla="*/ 613 w 1834"/>
                <a:gd name="T3" fmla="*/ 254 h 1834"/>
                <a:gd name="T4" fmla="*/ 450 w 1834"/>
                <a:gd name="T5" fmla="*/ 356 h 1834"/>
                <a:gd name="T6" fmla="*/ 318 w 1834"/>
                <a:gd name="T7" fmla="*/ 502 h 1834"/>
                <a:gd name="T8" fmla="*/ 230 w 1834"/>
                <a:gd name="T9" fmla="*/ 671 h 1834"/>
                <a:gd name="T10" fmla="*/ 190 w 1834"/>
                <a:gd name="T11" fmla="*/ 855 h 1834"/>
                <a:gd name="T12" fmla="*/ 198 w 1834"/>
                <a:gd name="T13" fmla="*/ 1041 h 1834"/>
                <a:gd name="T14" fmla="*/ 253 w 1834"/>
                <a:gd name="T15" fmla="*/ 1221 h 1834"/>
                <a:gd name="T16" fmla="*/ 356 w 1834"/>
                <a:gd name="T17" fmla="*/ 1384 h 1834"/>
                <a:gd name="T18" fmla="*/ 502 w 1834"/>
                <a:gd name="T19" fmla="*/ 1516 h 1834"/>
                <a:gd name="T20" fmla="*/ 672 w 1834"/>
                <a:gd name="T21" fmla="*/ 1604 h 1834"/>
                <a:gd name="T22" fmla="*/ 855 w 1834"/>
                <a:gd name="T23" fmla="*/ 1644 h 1834"/>
                <a:gd name="T24" fmla="*/ 1041 w 1834"/>
                <a:gd name="T25" fmla="*/ 1636 h 1834"/>
                <a:gd name="T26" fmla="*/ 1220 w 1834"/>
                <a:gd name="T27" fmla="*/ 1581 h 1834"/>
                <a:gd name="T28" fmla="*/ 1384 w 1834"/>
                <a:gd name="T29" fmla="*/ 1478 h 1834"/>
                <a:gd name="T30" fmla="*/ 1517 w 1834"/>
                <a:gd name="T31" fmla="*/ 1332 h 1834"/>
                <a:gd name="T32" fmla="*/ 1604 w 1834"/>
                <a:gd name="T33" fmla="*/ 1163 h 1834"/>
                <a:gd name="T34" fmla="*/ 1644 w 1834"/>
                <a:gd name="T35" fmla="*/ 979 h 1834"/>
                <a:gd name="T36" fmla="*/ 1635 w 1834"/>
                <a:gd name="T37" fmla="*/ 793 h 1834"/>
                <a:gd name="T38" fmla="*/ 1580 w 1834"/>
                <a:gd name="T39" fmla="*/ 614 h 1834"/>
                <a:gd name="T40" fmla="*/ 1478 w 1834"/>
                <a:gd name="T41" fmla="*/ 450 h 1834"/>
                <a:gd name="T42" fmla="*/ 1332 w 1834"/>
                <a:gd name="T43" fmla="*/ 317 h 1834"/>
                <a:gd name="T44" fmla="*/ 1161 w 1834"/>
                <a:gd name="T45" fmla="*/ 230 h 1834"/>
                <a:gd name="T46" fmla="*/ 979 w 1834"/>
                <a:gd name="T47" fmla="*/ 190 h 1834"/>
                <a:gd name="T48" fmla="*/ 988 w 1834"/>
                <a:gd name="T49" fmla="*/ 3 h 1834"/>
                <a:gd name="T50" fmla="*/ 1195 w 1834"/>
                <a:gd name="T51" fmla="*/ 43 h 1834"/>
                <a:gd name="T52" fmla="*/ 1390 w 1834"/>
                <a:gd name="T53" fmla="*/ 132 h 1834"/>
                <a:gd name="T54" fmla="*/ 1565 w 1834"/>
                <a:gd name="T55" fmla="*/ 269 h 1834"/>
                <a:gd name="T56" fmla="*/ 1702 w 1834"/>
                <a:gd name="T57" fmla="*/ 444 h 1834"/>
                <a:gd name="T58" fmla="*/ 1791 w 1834"/>
                <a:gd name="T59" fmla="*/ 639 h 1834"/>
                <a:gd name="T60" fmla="*/ 1831 w 1834"/>
                <a:gd name="T61" fmla="*/ 846 h 1834"/>
                <a:gd name="T62" fmla="*/ 1823 w 1834"/>
                <a:gd name="T63" fmla="*/ 1057 h 1834"/>
                <a:gd name="T64" fmla="*/ 1767 w 1834"/>
                <a:gd name="T65" fmla="*/ 1262 h 1834"/>
                <a:gd name="T66" fmla="*/ 1661 w 1834"/>
                <a:gd name="T67" fmla="*/ 1452 h 1834"/>
                <a:gd name="T68" fmla="*/ 1565 w 1834"/>
                <a:gd name="T69" fmla="*/ 1565 h 1834"/>
                <a:gd name="T70" fmla="*/ 1390 w 1834"/>
                <a:gd name="T71" fmla="*/ 1702 h 1834"/>
                <a:gd name="T72" fmla="*/ 1195 w 1834"/>
                <a:gd name="T73" fmla="*/ 1791 h 1834"/>
                <a:gd name="T74" fmla="*/ 988 w 1834"/>
                <a:gd name="T75" fmla="*/ 1831 h 1834"/>
                <a:gd name="T76" fmla="*/ 777 w 1834"/>
                <a:gd name="T77" fmla="*/ 1823 h 1834"/>
                <a:gd name="T78" fmla="*/ 572 w 1834"/>
                <a:gd name="T79" fmla="*/ 1766 h 1834"/>
                <a:gd name="T80" fmla="*/ 382 w 1834"/>
                <a:gd name="T81" fmla="*/ 1662 h 1834"/>
                <a:gd name="T82" fmla="*/ 218 w 1834"/>
                <a:gd name="T83" fmla="*/ 1510 h 1834"/>
                <a:gd name="T84" fmla="*/ 96 w 1834"/>
                <a:gd name="T85" fmla="*/ 1327 h 1834"/>
                <a:gd name="T86" fmla="*/ 24 w 1834"/>
                <a:gd name="T87" fmla="*/ 1127 h 1834"/>
                <a:gd name="T88" fmla="*/ 0 w 1834"/>
                <a:gd name="T89" fmla="*/ 917 h 1834"/>
                <a:gd name="T90" fmla="*/ 24 w 1834"/>
                <a:gd name="T91" fmla="*/ 707 h 1834"/>
                <a:gd name="T92" fmla="*/ 96 w 1834"/>
                <a:gd name="T93" fmla="*/ 507 h 1834"/>
                <a:gd name="T94" fmla="*/ 218 w 1834"/>
                <a:gd name="T95" fmla="*/ 324 h 1834"/>
                <a:gd name="T96" fmla="*/ 382 w 1834"/>
                <a:gd name="T97" fmla="*/ 173 h 1834"/>
                <a:gd name="T98" fmla="*/ 572 w 1834"/>
                <a:gd name="T99" fmla="*/ 68 h 1834"/>
                <a:gd name="T100" fmla="*/ 777 w 1834"/>
                <a:gd name="T101" fmla="*/ 11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4" h="1834">
                  <a:moveTo>
                    <a:pt x="917" y="188"/>
                  </a:moveTo>
                  <a:lnTo>
                    <a:pt x="855" y="190"/>
                  </a:lnTo>
                  <a:lnTo>
                    <a:pt x="793" y="199"/>
                  </a:lnTo>
                  <a:lnTo>
                    <a:pt x="732" y="211"/>
                  </a:lnTo>
                  <a:lnTo>
                    <a:pt x="672" y="230"/>
                  </a:lnTo>
                  <a:lnTo>
                    <a:pt x="613" y="254"/>
                  </a:lnTo>
                  <a:lnTo>
                    <a:pt x="556" y="283"/>
                  </a:lnTo>
                  <a:lnTo>
                    <a:pt x="502" y="317"/>
                  </a:lnTo>
                  <a:lnTo>
                    <a:pt x="450" y="356"/>
                  </a:lnTo>
                  <a:lnTo>
                    <a:pt x="402" y="402"/>
                  </a:lnTo>
                  <a:lnTo>
                    <a:pt x="356" y="450"/>
                  </a:lnTo>
                  <a:lnTo>
                    <a:pt x="318" y="502"/>
                  </a:lnTo>
                  <a:lnTo>
                    <a:pt x="283" y="556"/>
                  </a:lnTo>
                  <a:lnTo>
                    <a:pt x="253" y="614"/>
                  </a:lnTo>
                  <a:lnTo>
                    <a:pt x="230" y="671"/>
                  </a:lnTo>
                  <a:lnTo>
                    <a:pt x="211" y="732"/>
                  </a:lnTo>
                  <a:lnTo>
                    <a:pt x="198" y="793"/>
                  </a:lnTo>
                  <a:lnTo>
                    <a:pt x="190" y="855"/>
                  </a:lnTo>
                  <a:lnTo>
                    <a:pt x="188" y="917"/>
                  </a:lnTo>
                  <a:lnTo>
                    <a:pt x="190" y="979"/>
                  </a:lnTo>
                  <a:lnTo>
                    <a:pt x="198" y="1041"/>
                  </a:lnTo>
                  <a:lnTo>
                    <a:pt x="211" y="1102"/>
                  </a:lnTo>
                  <a:lnTo>
                    <a:pt x="230" y="1163"/>
                  </a:lnTo>
                  <a:lnTo>
                    <a:pt x="253" y="1221"/>
                  </a:lnTo>
                  <a:lnTo>
                    <a:pt x="283" y="1278"/>
                  </a:lnTo>
                  <a:lnTo>
                    <a:pt x="318" y="1332"/>
                  </a:lnTo>
                  <a:lnTo>
                    <a:pt x="356" y="1384"/>
                  </a:lnTo>
                  <a:lnTo>
                    <a:pt x="402" y="1432"/>
                  </a:lnTo>
                  <a:lnTo>
                    <a:pt x="450" y="1478"/>
                  </a:lnTo>
                  <a:lnTo>
                    <a:pt x="502" y="1516"/>
                  </a:lnTo>
                  <a:lnTo>
                    <a:pt x="556" y="1551"/>
                  </a:lnTo>
                  <a:lnTo>
                    <a:pt x="613" y="1581"/>
                  </a:lnTo>
                  <a:lnTo>
                    <a:pt x="672" y="1604"/>
                  </a:lnTo>
                  <a:lnTo>
                    <a:pt x="732" y="1623"/>
                  </a:lnTo>
                  <a:lnTo>
                    <a:pt x="793" y="1636"/>
                  </a:lnTo>
                  <a:lnTo>
                    <a:pt x="855" y="1644"/>
                  </a:lnTo>
                  <a:lnTo>
                    <a:pt x="917" y="1646"/>
                  </a:lnTo>
                  <a:lnTo>
                    <a:pt x="979" y="1644"/>
                  </a:lnTo>
                  <a:lnTo>
                    <a:pt x="1041" y="1636"/>
                  </a:lnTo>
                  <a:lnTo>
                    <a:pt x="1102" y="1623"/>
                  </a:lnTo>
                  <a:lnTo>
                    <a:pt x="1161" y="1604"/>
                  </a:lnTo>
                  <a:lnTo>
                    <a:pt x="1220" y="1581"/>
                  </a:lnTo>
                  <a:lnTo>
                    <a:pt x="1278" y="1551"/>
                  </a:lnTo>
                  <a:lnTo>
                    <a:pt x="1332" y="1516"/>
                  </a:lnTo>
                  <a:lnTo>
                    <a:pt x="1384" y="1478"/>
                  </a:lnTo>
                  <a:lnTo>
                    <a:pt x="1432" y="1432"/>
                  </a:lnTo>
                  <a:lnTo>
                    <a:pt x="1478" y="1384"/>
                  </a:lnTo>
                  <a:lnTo>
                    <a:pt x="1517" y="1332"/>
                  </a:lnTo>
                  <a:lnTo>
                    <a:pt x="1551" y="1278"/>
                  </a:lnTo>
                  <a:lnTo>
                    <a:pt x="1580" y="1221"/>
                  </a:lnTo>
                  <a:lnTo>
                    <a:pt x="1604" y="1163"/>
                  </a:lnTo>
                  <a:lnTo>
                    <a:pt x="1623" y="1102"/>
                  </a:lnTo>
                  <a:lnTo>
                    <a:pt x="1635" y="1041"/>
                  </a:lnTo>
                  <a:lnTo>
                    <a:pt x="1644" y="979"/>
                  </a:lnTo>
                  <a:lnTo>
                    <a:pt x="1646" y="917"/>
                  </a:lnTo>
                  <a:lnTo>
                    <a:pt x="1644" y="855"/>
                  </a:lnTo>
                  <a:lnTo>
                    <a:pt x="1635" y="793"/>
                  </a:lnTo>
                  <a:lnTo>
                    <a:pt x="1623" y="732"/>
                  </a:lnTo>
                  <a:lnTo>
                    <a:pt x="1604" y="671"/>
                  </a:lnTo>
                  <a:lnTo>
                    <a:pt x="1580" y="614"/>
                  </a:lnTo>
                  <a:lnTo>
                    <a:pt x="1551" y="556"/>
                  </a:lnTo>
                  <a:lnTo>
                    <a:pt x="1517" y="502"/>
                  </a:lnTo>
                  <a:lnTo>
                    <a:pt x="1478" y="450"/>
                  </a:lnTo>
                  <a:lnTo>
                    <a:pt x="1432" y="402"/>
                  </a:lnTo>
                  <a:lnTo>
                    <a:pt x="1384" y="356"/>
                  </a:lnTo>
                  <a:lnTo>
                    <a:pt x="1332" y="317"/>
                  </a:lnTo>
                  <a:lnTo>
                    <a:pt x="1278" y="283"/>
                  </a:lnTo>
                  <a:lnTo>
                    <a:pt x="1220" y="254"/>
                  </a:lnTo>
                  <a:lnTo>
                    <a:pt x="1161" y="230"/>
                  </a:lnTo>
                  <a:lnTo>
                    <a:pt x="1102" y="211"/>
                  </a:lnTo>
                  <a:lnTo>
                    <a:pt x="1041" y="199"/>
                  </a:lnTo>
                  <a:lnTo>
                    <a:pt x="979" y="190"/>
                  </a:lnTo>
                  <a:lnTo>
                    <a:pt x="917" y="188"/>
                  </a:lnTo>
                  <a:close/>
                  <a:moveTo>
                    <a:pt x="917" y="0"/>
                  </a:moveTo>
                  <a:lnTo>
                    <a:pt x="988" y="3"/>
                  </a:lnTo>
                  <a:lnTo>
                    <a:pt x="1058" y="11"/>
                  </a:lnTo>
                  <a:lnTo>
                    <a:pt x="1127" y="24"/>
                  </a:lnTo>
                  <a:lnTo>
                    <a:pt x="1195" y="43"/>
                  </a:lnTo>
                  <a:lnTo>
                    <a:pt x="1262" y="68"/>
                  </a:lnTo>
                  <a:lnTo>
                    <a:pt x="1327" y="97"/>
                  </a:lnTo>
                  <a:lnTo>
                    <a:pt x="1390" y="132"/>
                  </a:lnTo>
                  <a:lnTo>
                    <a:pt x="1452" y="173"/>
                  </a:lnTo>
                  <a:lnTo>
                    <a:pt x="1510" y="218"/>
                  </a:lnTo>
                  <a:lnTo>
                    <a:pt x="1565" y="269"/>
                  </a:lnTo>
                  <a:lnTo>
                    <a:pt x="1616" y="324"/>
                  </a:lnTo>
                  <a:lnTo>
                    <a:pt x="1661" y="382"/>
                  </a:lnTo>
                  <a:lnTo>
                    <a:pt x="1702" y="444"/>
                  </a:lnTo>
                  <a:lnTo>
                    <a:pt x="1737" y="507"/>
                  </a:lnTo>
                  <a:lnTo>
                    <a:pt x="1767" y="572"/>
                  </a:lnTo>
                  <a:lnTo>
                    <a:pt x="1791" y="639"/>
                  </a:lnTo>
                  <a:lnTo>
                    <a:pt x="1810" y="707"/>
                  </a:lnTo>
                  <a:lnTo>
                    <a:pt x="1823" y="776"/>
                  </a:lnTo>
                  <a:lnTo>
                    <a:pt x="1831" y="846"/>
                  </a:lnTo>
                  <a:lnTo>
                    <a:pt x="1834" y="917"/>
                  </a:lnTo>
                  <a:lnTo>
                    <a:pt x="1831" y="988"/>
                  </a:lnTo>
                  <a:lnTo>
                    <a:pt x="1823" y="1057"/>
                  </a:lnTo>
                  <a:lnTo>
                    <a:pt x="1810" y="1127"/>
                  </a:lnTo>
                  <a:lnTo>
                    <a:pt x="1791" y="1196"/>
                  </a:lnTo>
                  <a:lnTo>
                    <a:pt x="1767" y="1262"/>
                  </a:lnTo>
                  <a:lnTo>
                    <a:pt x="1737" y="1327"/>
                  </a:lnTo>
                  <a:lnTo>
                    <a:pt x="1702" y="1391"/>
                  </a:lnTo>
                  <a:lnTo>
                    <a:pt x="1661" y="1452"/>
                  </a:lnTo>
                  <a:lnTo>
                    <a:pt x="1616" y="1510"/>
                  </a:lnTo>
                  <a:lnTo>
                    <a:pt x="1565" y="1565"/>
                  </a:lnTo>
                  <a:lnTo>
                    <a:pt x="1565" y="1565"/>
                  </a:lnTo>
                  <a:lnTo>
                    <a:pt x="1510" y="1616"/>
                  </a:lnTo>
                  <a:lnTo>
                    <a:pt x="1452" y="1662"/>
                  </a:lnTo>
                  <a:lnTo>
                    <a:pt x="1390" y="1702"/>
                  </a:lnTo>
                  <a:lnTo>
                    <a:pt x="1327" y="1738"/>
                  </a:lnTo>
                  <a:lnTo>
                    <a:pt x="1262" y="1766"/>
                  </a:lnTo>
                  <a:lnTo>
                    <a:pt x="1195" y="1791"/>
                  </a:lnTo>
                  <a:lnTo>
                    <a:pt x="1127" y="1810"/>
                  </a:lnTo>
                  <a:lnTo>
                    <a:pt x="1058" y="1823"/>
                  </a:lnTo>
                  <a:lnTo>
                    <a:pt x="988" y="1831"/>
                  </a:lnTo>
                  <a:lnTo>
                    <a:pt x="917" y="1834"/>
                  </a:lnTo>
                  <a:lnTo>
                    <a:pt x="846" y="1831"/>
                  </a:lnTo>
                  <a:lnTo>
                    <a:pt x="777" y="1823"/>
                  </a:lnTo>
                  <a:lnTo>
                    <a:pt x="707" y="1810"/>
                  </a:lnTo>
                  <a:lnTo>
                    <a:pt x="638" y="1791"/>
                  </a:lnTo>
                  <a:lnTo>
                    <a:pt x="572" y="1766"/>
                  </a:lnTo>
                  <a:lnTo>
                    <a:pt x="507" y="1738"/>
                  </a:lnTo>
                  <a:lnTo>
                    <a:pt x="443" y="1702"/>
                  </a:lnTo>
                  <a:lnTo>
                    <a:pt x="382" y="1662"/>
                  </a:lnTo>
                  <a:lnTo>
                    <a:pt x="324" y="1616"/>
                  </a:lnTo>
                  <a:lnTo>
                    <a:pt x="269" y="1565"/>
                  </a:lnTo>
                  <a:lnTo>
                    <a:pt x="218" y="1510"/>
                  </a:lnTo>
                  <a:lnTo>
                    <a:pt x="172" y="1452"/>
                  </a:lnTo>
                  <a:lnTo>
                    <a:pt x="132" y="1391"/>
                  </a:lnTo>
                  <a:lnTo>
                    <a:pt x="96" y="1327"/>
                  </a:lnTo>
                  <a:lnTo>
                    <a:pt x="68" y="1262"/>
                  </a:lnTo>
                  <a:lnTo>
                    <a:pt x="43" y="1196"/>
                  </a:lnTo>
                  <a:lnTo>
                    <a:pt x="24" y="1127"/>
                  </a:lnTo>
                  <a:lnTo>
                    <a:pt x="11" y="1057"/>
                  </a:lnTo>
                  <a:lnTo>
                    <a:pt x="3" y="988"/>
                  </a:lnTo>
                  <a:lnTo>
                    <a:pt x="0" y="917"/>
                  </a:lnTo>
                  <a:lnTo>
                    <a:pt x="3" y="846"/>
                  </a:lnTo>
                  <a:lnTo>
                    <a:pt x="11" y="776"/>
                  </a:lnTo>
                  <a:lnTo>
                    <a:pt x="24" y="707"/>
                  </a:lnTo>
                  <a:lnTo>
                    <a:pt x="43" y="639"/>
                  </a:lnTo>
                  <a:lnTo>
                    <a:pt x="68" y="572"/>
                  </a:lnTo>
                  <a:lnTo>
                    <a:pt x="96" y="507"/>
                  </a:lnTo>
                  <a:lnTo>
                    <a:pt x="132" y="444"/>
                  </a:lnTo>
                  <a:lnTo>
                    <a:pt x="172" y="382"/>
                  </a:lnTo>
                  <a:lnTo>
                    <a:pt x="218" y="324"/>
                  </a:lnTo>
                  <a:lnTo>
                    <a:pt x="269" y="269"/>
                  </a:lnTo>
                  <a:lnTo>
                    <a:pt x="324" y="218"/>
                  </a:lnTo>
                  <a:lnTo>
                    <a:pt x="382" y="173"/>
                  </a:lnTo>
                  <a:lnTo>
                    <a:pt x="443" y="132"/>
                  </a:lnTo>
                  <a:lnTo>
                    <a:pt x="507" y="97"/>
                  </a:lnTo>
                  <a:lnTo>
                    <a:pt x="572" y="68"/>
                  </a:lnTo>
                  <a:lnTo>
                    <a:pt x="638" y="43"/>
                  </a:lnTo>
                  <a:lnTo>
                    <a:pt x="707" y="24"/>
                  </a:lnTo>
                  <a:lnTo>
                    <a:pt x="777" y="11"/>
                  </a:lnTo>
                  <a:lnTo>
                    <a:pt x="846" y="3"/>
                  </a:lnTo>
                  <a:lnTo>
                    <a:pt x="9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00"/>
            <p:cNvSpPr>
              <a:spLocks/>
            </p:cNvSpPr>
            <p:nvPr/>
          </p:nvSpPr>
          <p:spPr bwMode="auto">
            <a:xfrm>
              <a:off x="9394825" y="2808288"/>
              <a:ext cx="119062" cy="47625"/>
            </a:xfrm>
            <a:custGeom>
              <a:avLst/>
              <a:gdLst>
                <a:gd name="T0" fmla="*/ 352 w 753"/>
                <a:gd name="T1" fmla="*/ 0 h 304"/>
                <a:gd name="T2" fmla="*/ 402 w 753"/>
                <a:gd name="T3" fmla="*/ 0 h 304"/>
                <a:gd name="T4" fmla="*/ 452 w 753"/>
                <a:gd name="T5" fmla="*/ 4 h 304"/>
                <a:gd name="T6" fmla="*/ 502 w 753"/>
                <a:gd name="T7" fmla="*/ 15 h 304"/>
                <a:gd name="T8" fmla="*/ 551 w 753"/>
                <a:gd name="T9" fmla="*/ 31 h 304"/>
                <a:gd name="T10" fmla="*/ 598 w 753"/>
                <a:gd name="T11" fmla="*/ 51 h 304"/>
                <a:gd name="T12" fmla="*/ 644 w 753"/>
                <a:gd name="T13" fmla="*/ 77 h 304"/>
                <a:gd name="T14" fmla="*/ 687 w 753"/>
                <a:gd name="T15" fmla="*/ 107 h 304"/>
                <a:gd name="T16" fmla="*/ 727 w 753"/>
                <a:gd name="T17" fmla="*/ 143 h 304"/>
                <a:gd name="T18" fmla="*/ 740 w 753"/>
                <a:gd name="T19" fmla="*/ 160 h 304"/>
                <a:gd name="T20" fmla="*/ 749 w 753"/>
                <a:gd name="T21" fmla="*/ 179 h 304"/>
                <a:gd name="T22" fmla="*/ 753 w 753"/>
                <a:gd name="T23" fmla="*/ 200 h 304"/>
                <a:gd name="T24" fmla="*/ 753 w 753"/>
                <a:gd name="T25" fmla="*/ 220 h 304"/>
                <a:gd name="T26" fmla="*/ 749 w 753"/>
                <a:gd name="T27" fmla="*/ 241 h 304"/>
                <a:gd name="T28" fmla="*/ 740 w 753"/>
                <a:gd name="T29" fmla="*/ 260 h 304"/>
                <a:gd name="T30" fmla="*/ 727 w 753"/>
                <a:gd name="T31" fmla="*/ 276 h 304"/>
                <a:gd name="T32" fmla="*/ 712 w 753"/>
                <a:gd name="T33" fmla="*/ 288 h 304"/>
                <a:gd name="T34" fmla="*/ 696 w 753"/>
                <a:gd name="T35" fmla="*/ 297 h 304"/>
                <a:gd name="T36" fmla="*/ 678 w 753"/>
                <a:gd name="T37" fmla="*/ 302 h 304"/>
                <a:gd name="T38" fmla="*/ 660 w 753"/>
                <a:gd name="T39" fmla="*/ 304 h 304"/>
                <a:gd name="T40" fmla="*/ 643 w 753"/>
                <a:gd name="T41" fmla="*/ 302 h 304"/>
                <a:gd name="T42" fmla="*/ 625 w 753"/>
                <a:gd name="T43" fmla="*/ 297 h 304"/>
                <a:gd name="T44" fmla="*/ 608 w 753"/>
                <a:gd name="T45" fmla="*/ 288 h 304"/>
                <a:gd name="T46" fmla="*/ 594 w 753"/>
                <a:gd name="T47" fmla="*/ 276 h 304"/>
                <a:gd name="T48" fmla="*/ 563 w 753"/>
                <a:gd name="T49" fmla="*/ 249 h 304"/>
                <a:gd name="T50" fmla="*/ 529 w 753"/>
                <a:gd name="T51" fmla="*/ 226 h 304"/>
                <a:gd name="T52" fmla="*/ 492 w 753"/>
                <a:gd name="T53" fmla="*/ 209 h 304"/>
                <a:gd name="T54" fmla="*/ 454 w 753"/>
                <a:gd name="T55" fmla="*/ 197 h 304"/>
                <a:gd name="T56" fmla="*/ 416 w 753"/>
                <a:gd name="T57" fmla="*/ 189 h 304"/>
                <a:gd name="T58" fmla="*/ 377 w 753"/>
                <a:gd name="T59" fmla="*/ 187 h 304"/>
                <a:gd name="T60" fmla="*/ 337 w 753"/>
                <a:gd name="T61" fmla="*/ 189 h 304"/>
                <a:gd name="T62" fmla="*/ 300 w 753"/>
                <a:gd name="T63" fmla="*/ 197 h 304"/>
                <a:gd name="T64" fmla="*/ 262 w 753"/>
                <a:gd name="T65" fmla="*/ 209 h 304"/>
                <a:gd name="T66" fmla="*/ 226 w 753"/>
                <a:gd name="T67" fmla="*/ 226 h 304"/>
                <a:gd name="T68" fmla="*/ 191 w 753"/>
                <a:gd name="T69" fmla="*/ 249 h 304"/>
                <a:gd name="T70" fmla="*/ 160 w 753"/>
                <a:gd name="T71" fmla="*/ 276 h 304"/>
                <a:gd name="T72" fmla="*/ 144 w 753"/>
                <a:gd name="T73" fmla="*/ 289 h 304"/>
                <a:gd name="T74" fmla="*/ 124 w 753"/>
                <a:gd name="T75" fmla="*/ 298 h 304"/>
                <a:gd name="T76" fmla="*/ 104 w 753"/>
                <a:gd name="T77" fmla="*/ 303 h 304"/>
                <a:gd name="T78" fmla="*/ 84 w 753"/>
                <a:gd name="T79" fmla="*/ 303 h 304"/>
                <a:gd name="T80" fmla="*/ 63 w 753"/>
                <a:gd name="T81" fmla="*/ 298 h 304"/>
                <a:gd name="T82" fmla="*/ 44 w 753"/>
                <a:gd name="T83" fmla="*/ 289 h 304"/>
                <a:gd name="T84" fmla="*/ 28 w 753"/>
                <a:gd name="T85" fmla="*/ 276 h 304"/>
                <a:gd name="T86" fmla="*/ 14 w 753"/>
                <a:gd name="T87" fmla="*/ 260 h 304"/>
                <a:gd name="T88" fmla="*/ 4 w 753"/>
                <a:gd name="T89" fmla="*/ 241 h 304"/>
                <a:gd name="T90" fmla="*/ 0 w 753"/>
                <a:gd name="T91" fmla="*/ 220 h 304"/>
                <a:gd name="T92" fmla="*/ 0 w 753"/>
                <a:gd name="T93" fmla="*/ 200 h 304"/>
                <a:gd name="T94" fmla="*/ 4 w 753"/>
                <a:gd name="T95" fmla="*/ 179 h 304"/>
                <a:gd name="T96" fmla="*/ 14 w 753"/>
                <a:gd name="T97" fmla="*/ 160 h 304"/>
                <a:gd name="T98" fmla="*/ 28 w 753"/>
                <a:gd name="T99" fmla="*/ 143 h 304"/>
                <a:gd name="T100" fmla="*/ 67 w 753"/>
                <a:gd name="T101" fmla="*/ 107 h 304"/>
                <a:gd name="T102" fmla="*/ 110 w 753"/>
                <a:gd name="T103" fmla="*/ 77 h 304"/>
                <a:gd name="T104" fmla="*/ 156 w 753"/>
                <a:gd name="T105" fmla="*/ 51 h 304"/>
                <a:gd name="T106" fmla="*/ 202 w 753"/>
                <a:gd name="T107" fmla="*/ 31 h 304"/>
                <a:gd name="T108" fmla="*/ 251 w 753"/>
                <a:gd name="T109" fmla="*/ 15 h 304"/>
                <a:gd name="T110" fmla="*/ 301 w 753"/>
                <a:gd name="T111" fmla="*/ 4 h 304"/>
                <a:gd name="T112" fmla="*/ 352 w 753"/>
                <a:gd name="T11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3" h="304">
                  <a:moveTo>
                    <a:pt x="352" y="0"/>
                  </a:moveTo>
                  <a:lnTo>
                    <a:pt x="402" y="0"/>
                  </a:lnTo>
                  <a:lnTo>
                    <a:pt x="452" y="4"/>
                  </a:lnTo>
                  <a:lnTo>
                    <a:pt x="502" y="15"/>
                  </a:lnTo>
                  <a:lnTo>
                    <a:pt x="551" y="31"/>
                  </a:lnTo>
                  <a:lnTo>
                    <a:pt x="598" y="51"/>
                  </a:lnTo>
                  <a:lnTo>
                    <a:pt x="644" y="77"/>
                  </a:lnTo>
                  <a:lnTo>
                    <a:pt x="687" y="107"/>
                  </a:lnTo>
                  <a:lnTo>
                    <a:pt x="727" y="143"/>
                  </a:lnTo>
                  <a:lnTo>
                    <a:pt x="740" y="160"/>
                  </a:lnTo>
                  <a:lnTo>
                    <a:pt x="749" y="179"/>
                  </a:lnTo>
                  <a:lnTo>
                    <a:pt x="753" y="200"/>
                  </a:lnTo>
                  <a:lnTo>
                    <a:pt x="753" y="220"/>
                  </a:lnTo>
                  <a:lnTo>
                    <a:pt x="749" y="241"/>
                  </a:lnTo>
                  <a:lnTo>
                    <a:pt x="740" y="260"/>
                  </a:lnTo>
                  <a:lnTo>
                    <a:pt x="727" y="276"/>
                  </a:lnTo>
                  <a:lnTo>
                    <a:pt x="712" y="288"/>
                  </a:lnTo>
                  <a:lnTo>
                    <a:pt x="696" y="297"/>
                  </a:lnTo>
                  <a:lnTo>
                    <a:pt x="678" y="302"/>
                  </a:lnTo>
                  <a:lnTo>
                    <a:pt x="660" y="304"/>
                  </a:lnTo>
                  <a:lnTo>
                    <a:pt x="643" y="302"/>
                  </a:lnTo>
                  <a:lnTo>
                    <a:pt x="625" y="297"/>
                  </a:lnTo>
                  <a:lnTo>
                    <a:pt x="608" y="288"/>
                  </a:lnTo>
                  <a:lnTo>
                    <a:pt x="594" y="276"/>
                  </a:lnTo>
                  <a:lnTo>
                    <a:pt x="563" y="249"/>
                  </a:lnTo>
                  <a:lnTo>
                    <a:pt x="529" y="226"/>
                  </a:lnTo>
                  <a:lnTo>
                    <a:pt x="492" y="209"/>
                  </a:lnTo>
                  <a:lnTo>
                    <a:pt x="454" y="197"/>
                  </a:lnTo>
                  <a:lnTo>
                    <a:pt x="416" y="189"/>
                  </a:lnTo>
                  <a:lnTo>
                    <a:pt x="377" y="187"/>
                  </a:lnTo>
                  <a:lnTo>
                    <a:pt x="337" y="189"/>
                  </a:lnTo>
                  <a:lnTo>
                    <a:pt x="300" y="197"/>
                  </a:lnTo>
                  <a:lnTo>
                    <a:pt x="262" y="209"/>
                  </a:lnTo>
                  <a:lnTo>
                    <a:pt x="226" y="226"/>
                  </a:lnTo>
                  <a:lnTo>
                    <a:pt x="191" y="249"/>
                  </a:lnTo>
                  <a:lnTo>
                    <a:pt x="160" y="276"/>
                  </a:lnTo>
                  <a:lnTo>
                    <a:pt x="144" y="289"/>
                  </a:lnTo>
                  <a:lnTo>
                    <a:pt x="124" y="298"/>
                  </a:lnTo>
                  <a:lnTo>
                    <a:pt x="104" y="303"/>
                  </a:lnTo>
                  <a:lnTo>
                    <a:pt x="84" y="303"/>
                  </a:lnTo>
                  <a:lnTo>
                    <a:pt x="63" y="298"/>
                  </a:lnTo>
                  <a:lnTo>
                    <a:pt x="44" y="289"/>
                  </a:lnTo>
                  <a:lnTo>
                    <a:pt x="28" y="276"/>
                  </a:lnTo>
                  <a:lnTo>
                    <a:pt x="14" y="260"/>
                  </a:lnTo>
                  <a:lnTo>
                    <a:pt x="4" y="241"/>
                  </a:lnTo>
                  <a:lnTo>
                    <a:pt x="0" y="220"/>
                  </a:lnTo>
                  <a:lnTo>
                    <a:pt x="0" y="200"/>
                  </a:lnTo>
                  <a:lnTo>
                    <a:pt x="4" y="179"/>
                  </a:lnTo>
                  <a:lnTo>
                    <a:pt x="14" y="160"/>
                  </a:lnTo>
                  <a:lnTo>
                    <a:pt x="28" y="143"/>
                  </a:lnTo>
                  <a:lnTo>
                    <a:pt x="67" y="107"/>
                  </a:lnTo>
                  <a:lnTo>
                    <a:pt x="110" y="77"/>
                  </a:lnTo>
                  <a:lnTo>
                    <a:pt x="156" y="51"/>
                  </a:lnTo>
                  <a:lnTo>
                    <a:pt x="202" y="31"/>
                  </a:lnTo>
                  <a:lnTo>
                    <a:pt x="251" y="15"/>
                  </a:lnTo>
                  <a:lnTo>
                    <a:pt x="301" y="4"/>
                  </a:lnTo>
                  <a:lnTo>
                    <a:pt x="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2" name="Freeform 124"/>
          <p:cNvSpPr>
            <a:spLocks noEditPoints="1"/>
          </p:cNvSpPr>
          <p:nvPr/>
        </p:nvSpPr>
        <p:spPr bwMode="auto">
          <a:xfrm>
            <a:off x="4455998" y="2524918"/>
            <a:ext cx="699162" cy="616794"/>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8B506E03-3E04-9FFF-783E-F3B0784CAFC7}"/>
              </a:ext>
            </a:extLst>
          </p:cNvPr>
          <p:cNvSpPr>
            <a:spLocks noGrp="1"/>
          </p:cNvSpPr>
          <p:nvPr>
            <p:ph type="title"/>
          </p:nvPr>
        </p:nvSpPr>
        <p:spPr>
          <a:xfrm>
            <a:off x="376428" y="231419"/>
            <a:ext cx="11439144" cy="850107"/>
          </a:xfrm>
        </p:spPr>
        <p:txBody>
          <a:bodyPr/>
          <a:lstStyle/>
          <a:p>
            <a:r>
              <a:rPr lang="en-US"/>
              <a:t>Summary</a:t>
            </a:r>
          </a:p>
        </p:txBody>
      </p:sp>
      <p:pic>
        <p:nvPicPr>
          <p:cNvPr id="3" name="Graphic 2" descr="Handshake with solid fill">
            <a:extLst>
              <a:ext uri="{FF2B5EF4-FFF2-40B4-BE49-F238E27FC236}">
                <a16:creationId xmlns:a16="http://schemas.microsoft.com/office/drawing/2014/main" id="{9BD4C0F2-E785-474F-1158-6149BE240C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9780" y="2454574"/>
            <a:ext cx="914400" cy="914400"/>
          </a:xfrm>
          <a:prstGeom prst="rect">
            <a:avLst/>
          </a:prstGeom>
        </p:spPr>
      </p:pic>
      <p:grpSp>
        <p:nvGrpSpPr>
          <p:cNvPr id="8" name="Group 7">
            <a:extLst>
              <a:ext uri="{FF2B5EF4-FFF2-40B4-BE49-F238E27FC236}">
                <a16:creationId xmlns:a16="http://schemas.microsoft.com/office/drawing/2014/main" id="{B1808BC5-5E49-DDDE-F8A1-AE2897149B4B}"/>
              </a:ext>
            </a:extLst>
          </p:cNvPr>
          <p:cNvGrpSpPr/>
          <p:nvPr/>
        </p:nvGrpSpPr>
        <p:grpSpPr>
          <a:xfrm>
            <a:off x="3803048" y="-1632664"/>
            <a:ext cx="2079018" cy="5738142"/>
            <a:chOff x="3750640" y="-1578265"/>
            <a:chExt cx="2079018" cy="5738142"/>
          </a:xfrm>
        </p:grpSpPr>
        <p:sp>
          <p:nvSpPr>
            <p:cNvPr id="11" name="Freeform 14">
              <a:extLst>
                <a:ext uri="{FF2B5EF4-FFF2-40B4-BE49-F238E27FC236}">
                  <a16:creationId xmlns:a16="http://schemas.microsoft.com/office/drawing/2014/main" id="{A98D9FFE-ED55-1A55-10E5-B4279BD5B995}"/>
                </a:ext>
              </a:extLst>
            </p:cNvPr>
            <p:cNvSpPr>
              <a:spLocks noEditPoints="1"/>
            </p:cNvSpPr>
            <p:nvPr/>
          </p:nvSpPr>
          <p:spPr bwMode="auto">
            <a:xfrm>
              <a:off x="3750640" y="653392"/>
              <a:ext cx="2079018" cy="3506485"/>
            </a:xfrm>
            <a:custGeom>
              <a:avLst/>
              <a:gdLst>
                <a:gd name="T0" fmla="*/ 1185 w 1384"/>
                <a:gd name="T1" fmla="*/ 1103 h 2337"/>
                <a:gd name="T2" fmla="*/ 1111 w 1384"/>
                <a:gd name="T3" fmla="*/ 931 h 2337"/>
                <a:gd name="T4" fmla="*/ 1097 w 1384"/>
                <a:gd name="T5" fmla="*/ 888 h 2337"/>
                <a:gd name="T6" fmla="*/ 1085 w 1384"/>
                <a:gd name="T7" fmla="*/ 847 h 2337"/>
                <a:gd name="T8" fmla="*/ 1070 w 1384"/>
                <a:gd name="T9" fmla="*/ 798 h 2337"/>
                <a:gd name="T10" fmla="*/ 1077 w 1384"/>
                <a:gd name="T11" fmla="*/ 753 h 2337"/>
                <a:gd name="T12" fmla="*/ 1072 w 1384"/>
                <a:gd name="T13" fmla="*/ 712 h 2337"/>
                <a:gd name="T14" fmla="*/ 1077 w 1384"/>
                <a:gd name="T15" fmla="*/ 671 h 2337"/>
                <a:gd name="T16" fmla="*/ 1072 w 1384"/>
                <a:gd name="T17" fmla="*/ 630 h 2337"/>
                <a:gd name="T18" fmla="*/ 1077 w 1384"/>
                <a:gd name="T19" fmla="*/ 589 h 2337"/>
                <a:gd name="T20" fmla="*/ 1072 w 1384"/>
                <a:gd name="T21" fmla="*/ 548 h 2337"/>
                <a:gd name="T22" fmla="*/ 1077 w 1384"/>
                <a:gd name="T23" fmla="*/ 506 h 2337"/>
                <a:gd name="T24" fmla="*/ 932 w 1384"/>
                <a:gd name="T25" fmla="*/ 343 h 2337"/>
                <a:gd name="T26" fmla="*/ 886 w 1384"/>
                <a:gd name="T27" fmla="*/ 304 h 2337"/>
                <a:gd name="T28" fmla="*/ 887 w 1384"/>
                <a:gd name="T29" fmla="*/ 284 h 2337"/>
                <a:gd name="T30" fmla="*/ 887 w 1384"/>
                <a:gd name="T31" fmla="*/ 195 h 2337"/>
                <a:gd name="T32" fmla="*/ 692 w 1384"/>
                <a:gd name="T33" fmla="*/ 0 h 2337"/>
                <a:gd name="T34" fmla="*/ 497 w 1384"/>
                <a:gd name="T35" fmla="*/ 195 h 2337"/>
                <a:gd name="T36" fmla="*/ 497 w 1384"/>
                <a:gd name="T37" fmla="*/ 284 h 2337"/>
                <a:gd name="T38" fmla="*/ 498 w 1384"/>
                <a:gd name="T39" fmla="*/ 310 h 2337"/>
                <a:gd name="T40" fmla="*/ 460 w 1384"/>
                <a:gd name="T41" fmla="*/ 343 h 2337"/>
                <a:gd name="T42" fmla="*/ 316 w 1384"/>
                <a:gd name="T43" fmla="*/ 506 h 2337"/>
                <a:gd name="T44" fmla="*/ 321 w 1384"/>
                <a:gd name="T45" fmla="*/ 548 h 2337"/>
                <a:gd name="T46" fmla="*/ 316 w 1384"/>
                <a:gd name="T47" fmla="*/ 589 h 2337"/>
                <a:gd name="T48" fmla="*/ 321 w 1384"/>
                <a:gd name="T49" fmla="*/ 630 h 2337"/>
                <a:gd name="T50" fmla="*/ 316 w 1384"/>
                <a:gd name="T51" fmla="*/ 671 h 2337"/>
                <a:gd name="T52" fmla="*/ 321 w 1384"/>
                <a:gd name="T53" fmla="*/ 712 h 2337"/>
                <a:gd name="T54" fmla="*/ 316 w 1384"/>
                <a:gd name="T55" fmla="*/ 753 h 2337"/>
                <a:gd name="T56" fmla="*/ 319 w 1384"/>
                <a:gd name="T57" fmla="*/ 786 h 2337"/>
                <a:gd name="T58" fmla="*/ 299 w 1384"/>
                <a:gd name="T59" fmla="*/ 847 h 2337"/>
                <a:gd name="T60" fmla="*/ 287 w 1384"/>
                <a:gd name="T61" fmla="*/ 888 h 2337"/>
                <a:gd name="T62" fmla="*/ 274 w 1384"/>
                <a:gd name="T63" fmla="*/ 931 h 2337"/>
                <a:gd name="T64" fmla="*/ 199 w 1384"/>
                <a:gd name="T65" fmla="*/ 1103 h 2337"/>
                <a:gd name="T66" fmla="*/ 0 w 1384"/>
                <a:gd name="T67" fmla="*/ 1666 h 2337"/>
                <a:gd name="T68" fmla="*/ 692 w 1384"/>
                <a:gd name="T69" fmla="*/ 2337 h 2337"/>
                <a:gd name="T70" fmla="*/ 1384 w 1384"/>
                <a:gd name="T71" fmla="*/ 1666 h 2337"/>
                <a:gd name="T72" fmla="*/ 1185 w 1384"/>
                <a:gd name="T73" fmla="*/ 1103 h 2337"/>
                <a:gd name="T74" fmla="*/ 613 w 1384"/>
                <a:gd name="T75" fmla="*/ 195 h 2337"/>
                <a:gd name="T76" fmla="*/ 692 w 1384"/>
                <a:gd name="T77" fmla="*/ 116 h 2337"/>
                <a:gd name="T78" fmla="*/ 771 w 1384"/>
                <a:gd name="T79" fmla="*/ 195 h 2337"/>
                <a:gd name="T80" fmla="*/ 771 w 1384"/>
                <a:gd name="T81" fmla="*/ 252 h 2337"/>
                <a:gd name="T82" fmla="*/ 696 w 1384"/>
                <a:gd name="T83" fmla="*/ 244 h 2337"/>
                <a:gd name="T84" fmla="*/ 613 w 1384"/>
                <a:gd name="T85" fmla="*/ 254 h 2337"/>
                <a:gd name="T86" fmla="*/ 613 w 1384"/>
                <a:gd name="T87" fmla="*/ 195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4" h="2337">
                  <a:moveTo>
                    <a:pt x="1185" y="1103"/>
                  </a:moveTo>
                  <a:cubicBezTo>
                    <a:pt x="1144" y="1045"/>
                    <a:pt x="1126" y="985"/>
                    <a:pt x="1111" y="931"/>
                  </a:cubicBezTo>
                  <a:cubicBezTo>
                    <a:pt x="1106" y="916"/>
                    <a:pt x="1102" y="901"/>
                    <a:pt x="1097" y="888"/>
                  </a:cubicBezTo>
                  <a:cubicBezTo>
                    <a:pt x="1092" y="874"/>
                    <a:pt x="1089" y="860"/>
                    <a:pt x="1085" y="847"/>
                  </a:cubicBezTo>
                  <a:cubicBezTo>
                    <a:pt x="1081" y="832"/>
                    <a:pt x="1077" y="816"/>
                    <a:pt x="1070" y="798"/>
                  </a:cubicBezTo>
                  <a:cubicBezTo>
                    <a:pt x="1075" y="784"/>
                    <a:pt x="1077" y="769"/>
                    <a:pt x="1077" y="753"/>
                  </a:cubicBezTo>
                  <a:cubicBezTo>
                    <a:pt x="1077" y="739"/>
                    <a:pt x="1075" y="725"/>
                    <a:pt x="1072" y="712"/>
                  </a:cubicBezTo>
                  <a:cubicBezTo>
                    <a:pt x="1075" y="699"/>
                    <a:pt x="1077" y="685"/>
                    <a:pt x="1077" y="671"/>
                  </a:cubicBezTo>
                  <a:cubicBezTo>
                    <a:pt x="1077" y="657"/>
                    <a:pt x="1075" y="643"/>
                    <a:pt x="1072" y="630"/>
                  </a:cubicBezTo>
                  <a:cubicBezTo>
                    <a:pt x="1075" y="617"/>
                    <a:pt x="1077" y="603"/>
                    <a:pt x="1077" y="589"/>
                  </a:cubicBezTo>
                  <a:cubicBezTo>
                    <a:pt x="1077" y="575"/>
                    <a:pt x="1075" y="561"/>
                    <a:pt x="1072" y="548"/>
                  </a:cubicBezTo>
                  <a:cubicBezTo>
                    <a:pt x="1075" y="534"/>
                    <a:pt x="1077" y="521"/>
                    <a:pt x="1077" y="506"/>
                  </a:cubicBezTo>
                  <a:cubicBezTo>
                    <a:pt x="1077" y="422"/>
                    <a:pt x="1013" y="353"/>
                    <a:pt x="932" y="343"/>
                  </a:cubicBezTo>
                  <a:cubicBezTo>
                    <a:pt x="918" y="329"/>
                    <a:pt x="903" y="316"/>
                    <a:pt x="886" y="304"/>
                  </a:cubicBezTo>
                  <a:cubicBezTo>
                    <a:pt x="887" y="298"/>
                    <a:pt x="887" y="291"/>
                    <a:pt x="887" y="284"/>
                  </a:cubicBezTo>
                  <a:cubicBezTo>
                    <a:pt x="887" y="195"/>
                    <a:pt x="887" y="195"/>
                    <a:pt x="887" y="195"/>
                  </a:cubicBezTo>
                  <a:cubicBezTo>
                    <a:pt x="887" y="87"/>
                    <a:pt x="800" y="0"/>
                    <a:pt x="692" y="0"/>
                  </a:cubicBezTo>
                  <a:cubicBezTo>
                    <a:pt x="584" y="0"/>
                    <a:pt x="497" y="87"/>
                    <a:pt x="497" y="195"/>
                  </a:cubicBezTo>
                  <a:cubicBezTo>
                    <a:pt x="497" y="284"/>
                    <a:pt x="497" y="284"/>
                    <a:pt x="497" y="284"/>
                  </a:cubicBezTo>
                  <a:cubicBezTo>
                    <a:pt x="497" y="293"/>
                    <a:pt x="497" y="301"/>
                    <a:pt x="498" y="310"/>
                  </a:cubicBezTo>
                  <a:cubicBezTo>
                    <a:pt x="485" y="320"/>
                    <a:pt x="472" y="331"/>
                    <a:pt x="460" y="343"/>
                  </a:cubicBezTo>
                  <a:cubicBezTo>
                    <a:pt x="379" y="353"/>
                    <a:pt x="316" y="422"/>
                    <a:pt x="316" y="506"/>
                  </a:cubicBezTo>
                  <a:cubicBezTo>
                    <a:pt x="316" y="521"/>
                    <a:pt x="317" y="534"/>
                    <a:pt x="321" y="548"/>
                  </a:cubicBezTo>
                  <a:cubicBezTo>
                    <a:pt x="317" y="561"/>
                    <a:pt x="316" y="575"/>
                    <a:pt x="316" y="589"/>
                  </a:cubicBezTo>
                  <a:cubicBezTo>
                    <a:pt x="316" y="603"/>
                    <a:pt x="317" y="617"/>
                    <a:pt x="321" y="630"/>
                  </a:cubicBezTo>
                  <a:cubicBezTo>
                    <a:pt x="317" y="643"/>
                    <a:pt x="316" y="657"/>
                    <a:pt x="316" y="671"/>
                  </a:cubicBezTo>
                  <a:cubicBezTo>
                    <a:pt x="316" y="685"/>
                    <a:pt x="317" y="699"/>
                    <a:pt x="321" y="712"/>
                  </a:cubicBezTo>
                  <a:cubicBezTo>
                    <a:pt x="317" y="725"/>
                    <a:pt x="316" y="739"/>
                    <a:pt x="316" y="753"/>
                  </a:cubicBezTo>
                  <a:cubicBezTo>
                    <a:pt x="316" y="764"/>
                    <a:pt x="317" y="775"/>
                    <a:pt x="319" y="786"/>
                  </a:cubicBezTo>
                  <a:cubicBezTo>
                    <a:pt x="310" y="807"/>
                    <a:pt x="304" y="829"/>
                    <a:pt x="299" y="847"/>
                  </a:cubicBezTo>
                  <a:cubicBezTo>
                    <a:pt x="295" y="860"/>
                    <a:pt x="292" y="874"/>
                    <a:pt x="287" y="888"/>
                  </a:cubicBezTo>
                  <a:cubicBezTo>
                    <a:pt x="282" y="901"/>
                    <a:pt x="278" y="916"/>
                    <a:pt x="274" y="931"/>
                  </a:cubicBezTo>
                  <a:cubicBezTo>
                    <a:pt x="258" y="985"/>
                    <a:pt x="240" y="1045"/>
                    <a:pt x="199" y="1103"/>
                  </a:cubicBezTo>
                  <a:cubicBezTo>
                    <a:pt x="106" y="1234"/>
                    <a:pt x="0" y="1416"/>
                    <a:pt x="0" y="1666"/>
                  </a:cubicBezTo>
                  <a:cubicBezTo>
                    <a:pt x="0" y="2036"/>
                    <a:pt x="310" y="2337"/>
                    <a:pt x="692" y="2337"/>
                  </a:cubicBezTo>
                  <a:cubicBezTo>
                    <a:pt x="1074" y="2337"/>
                    <a:pt x="1384" y="2036"/>
                    <a:pt x="1384" y="1666"/>
                  </a:cubicBezTo>
                  <a:cubicBezTo>
                    <a:pt x="1384" y="1416"/>
                    <a:pt x="1278" y="1234"/>
                    <a:pt x="1185" y="1103"/>
                  </a:cubicBezTo>
                  <a:close/>
                  <a:moveTo>
                    <a:pt x="613" y="195"/>
                  </a:moveTo>
                  <a:cubicBezTo>
                    <a:pt x="613" y="152"/>
                    <a:pt x="649" y="116"/>
                    <a:pt x="692" y="116"/>
                  </a:cubicBezTo>
                  <a:cubicBezTo>
                    <a:pt x="736" y="116"/>
                    <a:pt x="771" y="152"/>
                    <a:pt x="771" y="195"/>
                  </a:cubicBezTo>
                  <a:cubicBezTo>
                    <a:pt x="771" y="252"/>
                    <a:pt x="771" y="252"/>
                    <a:pt x="771" y="252"/>
                  </a:cubicBezTo>
                  <a:cubicBezTo>
                    <a:pt x="747" y="247"/>
                    <a:pt x="722" y="244"/>
                    <a:pt x="696" y="244"/>
                  </a:cubicBezTo>
                  <a:cubicBezTo>
                    <a:pt x="668" y="244"/>
                    <a:pt x="640" y="247"/>
                    <a:pt x="613" y="254"/>
                  </a:cubicBezTo>
                  <a:lnTo>
                    <a:pt x="613" y="195"/>
                  </a:lnTo>
                  <a:close/>
                </a:path>
              </a:pathLst>
            </a:custGeom>
            <a:gradFill flip="none" rotWithShape="1">
              <a:gsLst>
                <a:gs pos="0">
                  <a:schemeClr val="bg1">
                    <a:lumMod val="95000"/>
                  </a:schemeClr>
                </a:gs>
                <a:gs pos="100000">
                  <a:schemeClr val="bg1">
                    <a:lumMod val="95000"/>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5">
              <a:extLst>
                <a:ext uri="{FF2B5EF4-FFF2-40B4-BE49-F238E27FC236}">
                  <a16:creationId xmlns:a16="http://schemas.microsoft.com/office/drawing/2014/main" id="{6ABBBE9F-E90A-655B-19DE-20D612CCAAF3}"/>
                </a:ext>
              </a:extLst>
            </p:cNvPr>
            <p:cNvSpPr>
              <a:spLocks/>
            </p:cNvSpPr>
            <p:nvPr/>
          </p:nvSpPr>
          <p:spPr bwMode="auto">
            <a:xfrm>
              <a:off x="3935787" y="1799607"/>
              <a:ext cx="1708724" cy="2175123"/>
            </a:xfrm>
            <a:custGeom>
              <a:avLst/>
              <a:gdLst>
                <a:gd name="T0" fmla="*/ 569 w 1138"/>
                <a:gd name="T1" fmla="*/ 0 h 1450"/>
                <a:gd name="T2" fmla="*/ 281 w 1138"/>
                <a:gd name="T3" fmla="*/ 163 h 1450"/>
                <a:gd name="T4" fmla="*/ 177 w 1138"/>
                <a:gd name="T5" fmla="*/ 410 h 1450"/>
                <a:gd name="T6" fmla="*/ 0 w 1138"/>
                <a:gd name="T7" fmla="*/ 902 h 1450"/>
                <a:gd name="T8" fmla="*/ 569 w 1138"/>
                <a:gd name="T9" fmla="*/ 1450 h 1450"/>
                <a:gd name="T10" fmla="*/ 1138 w 1138"/>
                <a:gd name="T11" fmla="*/ 902 h 1450"/>
                <a:gd name="T12" fmla="*/ 961 w 1138"/>
                <a:gd name="T13" fmla="*/ 410 h 1450"/>
                <a:gd name="T14" fmla="*/ 857 w 1138"/>
                <a:gd name="T15" fmla="*/ 163 h 1450"/>
                <a:gd name="T16" fmla="*/ 569 w 1138"/>
                <a:gd name="T1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50">
                  <a:moveTo>
                    <a:pt x="569" y="0"/>
                  </a:moveTo>
                  <a:cubicBezTo>
                    <a:pt x="285" y="0"/>
                    <a:pt x="322" y="42"/>
                    <a:pt x="281" y="163"/>
                  </a:cubicBezTo>
                  <a:cubicBezTo>
                    <a:pt x="261" y="221"/>
                    <a:pt x="242" y="317"/>
                    <a:pt x="177" y="410"/>
                  </a:cubicBezTo>
                  <a:cubicBezTo>
                    <a:pt x="72" y="558"/>
                    <a:pt x="0" y="709"/>
                    <a:pt x="0" y="902"/>
                  </a:cubicBezTo>
                  <a:cubicBezTo>
                    <a:pt x="0" y="1204"/>
                    <a:pt x="255" y="1450"/>
                    <a:pt x="569" y="1450"/>
                  </a:cubicBezTo>
                  <a:cubicBezTo>
                    <a:pt x="883" y="1450"/>
                    <a:pt x="1138" y="1204"/>
                    <a:pt x="1138" y="902"/>
                  </a:cubicBezTo>
                  <a:cubicBezTo>
                    <a:pt x="1138" y="709"/>
                    <a:pt x="1066" y="558"/>
                    <a:pt x="961" y="410"/>
                  </a:cubicBezTo>
                  <a:cubicBezTo>
                    <a:pt x="896" y="317"/>
                    <a:pt x="877" y="221"/>
                    <a:pt x="857" y="163"/>
                  </a:cubicBezTo>
                  <a:cubicBezTo>
                    <a:pt x="816" y="42"/>
                    <a:pt x="853" y="0"/>
                    <a:pt x="569" y="0"/>
                  </a:cubicBez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35B087F4-D35E-1F0E-FD57-8425D820EBE9}"/>
                </a:ext>
              </a:extLst>
            </p:cNvPr>
            <p:cNvSpPr>
              <a:spLocks/>
            </p:cNvSpPr>
            <p:nvPr/>
          </p:nvSpPr>
          <p:spPr bwMode="auto">
            <a:xfrm>
              <a:off x="4410668" y="1204593"/>
              <a:ext cx="771682" cy="640241"/>
            </a:xfrm>
            <a:custGeom>
              <a:avLst/>
              <a:gdLst>
                <a:gd name="T0" fmla="*/ 480 w 514"/>
                <a:gd name="T1" fmla="*/ 181 h 427"/>
                <a:gd name="T2" fmla="*/ 480 w 514"/>
                <a:gd name="T3" fmla="*/ 180 h 427"/>
                <a:gd name="T4" fmla="*/ 514 w 514"/>
                <a:gd name="T5" fmla="*/ 139 h 427"/>
                <a:gd name="T6" fmla="*/ 473 w 514"/>
                <a:gd name="T7" fmla="*/ 98 h 427"/>
                <a:gd name="T8" fmla="*/ 439 w 514"/>
                <a:gd name="T9" fmla="*/ 98 h 427"/>
                <a:gd name="T10" fmla="*/ 429 w 514"/>
                <a:gd name="T11" fmla="*/ 93 h 427"/>
                <a:gd name="T12" fmla="*/ 257 w 514"/>
                <a:gd name="T13" fmla="*/ 0 h 427"/>
                <a:gd name="T14" fmla="*/ 85 w 514"/>
                <a:gd name="T15" fmla="*/ 93 h 427"/>
                <a:gd name="T16" fmla="*/ 75 w 514"/>
                <a:gd name="T17" fmla="*/ 98 h 427"/>
                <a:gd name="T18" fmla="*/ 41 w 514"/>
                <a:gd name="T19" fmla="*/ 98 h 427"/>
                <a:gd name="T20" fmla="*/ 0 w 514"/>
                <a:gd name="T21" fmla="*/ 139 h 427"/>
                <a:gd name="T22" fmla="*/ 34 w 514"/>
                <a:gd name="T23" fmla="*/ 180 h 427"/>
                <a:gd name="T24" fmla="*/ 34 w 514"/>
                <a:gd name="T25" fmla="*/ 181 h 427"/>
                <a:gd name="T26" fmla="*/ 0 w 514"/>
                <a:gd name="T27" fmla="*/ 222 h 427"/>
                <a:gd name="T28" fmla="*/ 34 w 514"/>
                <a:gd name="T29" fmla="*/ 262 h 427"/>
                <a:gd name="T30" fmla="*/ 34 w 514"/>
                <a:gd name="T31" fmla="*/ 263 h 427"/>
                <a:gd name="T32" fmla="*/ 0 w 514"/>
                <a:gd name="T33" fmla="*/ 304 h 427"/>
                <a:gd name="T34" fmla="*/ 34 w 514"/>
                <a:gd name="T35" fmla="*/ 345 h 427"/>
                <a:gd name="T36" fmla="*/ 34 w 514"/>
                <a:gd name="T37" fmla="*/ 346 h 427"/>
                <a:gd name="T38" fmla="*/ 0 w 514"/>
                <a:gd name="T39" fmla="*/ 386 h 427"/>
                <a:gd name="T40" fmla="*/ 41 w 514"/>
                <a:gd name="T41" fmla="*/ 427 h 427"/>
                <a:gd name="T42" fmla="*/ 473 w 514"/>
                <a:gd name="T43" fmla="*/ 427 h 427"/>
                <a:gd name="T44" fmla="*/ 514 w 514"/>
                <a:gd name="T45" fmla="*/ 386 h 427"/>
                <a:gd name="T46" fmla="*/ 480 w 514"/>
                <a:gd name="T47" fmla="*/ 346 h 427"/>
                <a:gd name="T48" fmla="*/ 480 w 514"/>
                <a:gd name="T49" fmla="*/ 345 h 427"/>
                <a:gd name="T50" fmla="*/ 514 w 514"/>
                <a:gd name="T51" fmla="*/ 304 h 427"/>
                <a:gd name="T52" fmla="*/ 480 w 514"/>
                <a:gd name="T53" fmla="*/ 263 h 427"/>
                <a:gd name="T54" fmla="*/ 480 w 514"/>
                <a:gd name="T55" fmla="*/ 262 h 427"/>
                <a:gd name="T56" fmla="*/ 514 w 514"/>
                <a:gd name="T57" fmla="*/ 222 h 427"/>
                <a:gd name="T58" fmla="*/ 480 w 514"/>
                <a:gd name="T59" fmla="*/ 18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4" h="427">
                  <a:moveTo>
                    <a:pt x="480" y="181"/>
                  </a:moveTo>
                  <a:cubicBezTo>
                    <a:pt x="476" y="181"/>
                    <a:pt x="476" y="181"/>
                    <a:pt x="480" y="180"/>
                  </a:cubicBezTo>
                  <a:cubicBezTo>
                    <a:pt x="499" y="177"/>
                    <a:pt x="514" y="160"/>
                    <a:pt x="514" y="139"/>
                  </a:cubicBezTo>
                  <a:cubicBezTo>
                    <a:pt x="514" y="117"/>
                    <a:pt x="496" y="98"/>
                    <a:pt x="473" y="98"/>
                  </a:cubicBezTo>
                  <a:cubicBezTo>
                    <a:pt x="439" y="98"/>
                    <a:pt x="439" y="98"/>
                    <a:pt x="439" y="98"/>
                  </a:cubicBezTo>
                  <a:cubicBezTo>
                    <a:pt x="436" y="98"/>
                    <a:pt x="431" y="96"/>
                    <a:pt x="429" y="93"/>
                  </a:cubicBezTo>
                  <a:cubicBezTo>
                    <a:pt x="392" y="37"/>
                    <a:pt x="329" y="0"/>
                    <a:pt x="257" y="0"/>
                  </a:cubicBezTo>
                  <a:cubicBezTo>
                    <a:pt x="185" y="0"/>
                    <a:pt x="122" y="37"/>
                    <a:pt x="85" y="93"/>
                  </a:cubicBezTo>
                  <a:cubicBezTo>
                    <a:pt x="83" y="96"/>
                    <a:pt x="79" y="98"/>
                    <a:pt x="75" y="98"/>
                  </a:cubicBezTo>
                  <a:cubicBezTo>
                    <a:pt x="41" y="98"/>
                    <a:pt x="41" y="98"/>
                    <a:pt x="41" y="98"/>
                  </a:cubicBezTo>
                  <a:cubicBezTo>
                    <a:pt x="18" y="98"/>
                    <a:pt x="0" y="117"/>
                    <a:pt x="0" y="139"/>
                  </a:cubicBezTo>
                  <a:cubicBezTo>
                    <a:pt x="0" y="160"/>
                    <a:pt x="15" y="177"/>
                    <a:pt x="34" y="180"/>
                  </a:cubicBezTo>
                  <a:cubicBezTo>
                    <a:pt x="38" y="181"/>
                    <a:pt x="38" y="181"/>
                    <a:pt x="34" y="181"/>
                  </a:cubicBezTo>
                  <a:cubicBezTo>
                    <a:pt x="15" y="184"/>
                    <a:pt x="0" y="201"/>
                    <a:pt x="0" y="222"/>
                  </a:cubicBezTo>
                  <a:cubicBezTo>
                    <a:pt x="0" y="242"/>
                    <a:pt x="15" y="259"/>
                    <a:pt x="34" y="262"/>
                  </a:cubicBezTo>
                  <a:cubicBezTo>
                    <a:pt x="38" y="263"/>
                    <a:pt x="38" y="263"/>
                    <a:pt x="34" y="263"/>
                  </a:cubicBezTo>
                  <a:cubicBezTo>
                    <a:pt x="15" y="267"/>
                    <a:pt x="0" y="284"/>
                    <a:pt x="0" y="304"/>
                  </a:cubicBezTo>
                  <a:cubicBezTo>
                    <a:pt x="0" y="324"/>
                    <a:pt x="15" y="341"/>
                    <a:pt x="34" y="345"/>
                  </a:cubicBezTo>
                  <a:cubicBezTo>
                    <a:pt x="38" y="345"/>
                    <a:pt x="38" y="345"/>
                    <a:pt x="34" y="346"/>
                  </a:cubicBezTo>
                  <a:cubicBezTo>
                    <a:pt x="15" y="349"/>
                    <a:pt x="0" y="366"/>
                    <a:pt x="0" y="386"/>
                  </a:cubicBezTo>
                  <a:cubicBezTo>
                    <a:pt x="0" y="409"/>
                    <a:pt x="18" y="427"/>
                    <a:pt x="41" y="427"/>
                  </a:cubicBezTo>
                  <a:cubicBezTo>
                    <a:pt x="473" y="427"/>
                    <a:pt x="473" y="427"/>
                    <a:pt x="473" y="427"/>
                  </a:cubicBezTo>
                  <a:cubicBezTo>
                    <a:pt x="496" y="427"/>
                    <a:pt x="514" y="409"/>
                    <a:pt x="514" y="386"/>
                  </a:cubicBezTo>
                  <a:cubicBezTo>
                    <a:pt x="514" y="366"/>
                    <a:pt x="499" y="349"/>
                    <a:pt x="480" y="346"/>
                  </a:cubicBezTo>
                  <a:cubicBezTo>
                    <a:pt x="476" y="345"/>
                    <a:pt x="476" y="345"/>
                    <a:pt x="480" y="345"/>
                  </a:cubicBezTo>
                  <a:cubicBezTo>
                    <a:pt x="499" y="341"/>
                    <a:pt x="514" y="324"/>
                    <a:pt x="514" y="304"/>
                  </a:cubicBezTo>
                  <a:cubicBezTo>
                    <a:pt x="514" y="284"/>
                    <a:pt x="499" y="267"/>
                    <a:pt x="480" y="263"/>
                  </a:cubicBezTo>
                  <a:cubicBezTo>
                    <a:pt x="476" y="263"/>
                    <a:pt x="476" y="263"/>
                    <a:pt x="480" y="262"/>
                  </a:cubicBezTo>
                  <a:cubicBezTo>
                    <a:pt x="499" y="259"/>
                    <a:pt x="514" y="242"/>
                    <a:pt x="514" y="222"/>
                  </a:cubicBezTo>
                  <a:cubicBezTo>
                    <a:pt x="514" y="201"/>
                    <a:pt x="499" y="184"/>
                    <a:pt x="480" y="181"/>
                  </a:cubicBezTo>
                  <a:close/>
                </a:path>
              </a:pathLst>
            </a:custGeom>
            <a:gradFill>
              <a:gsLst>
                <a:gs pos="0">
                  <a:schemeClr val="tx2">
                    <a:lumMod val="75000"/>
                    <a:lumOff val="25000"/>
                  </a:schemeClr>
                </a:gs>
                <a:gs pos="100000">
                  <a:schemeClr val="tx2">
                    <a:lumMod val="90000"/>
                    <a:lumOff val="10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BE7C6AE0-F3D8-7363-0586-F28201F3F629}"/>
                </a:ext>
              </a:extLst>
            </p:cNvPr>
            <p:cNvSpPr>
              <a:spLocks/>
            </p:cNvSpPr>
            <p:nvPr/>
          </p:nvSpPr>
          <p:spPr bwMode="auto">
            <a:xfrm>
              <a:off x="4701815" y="633605"/>
              <a:ext cx="74907" cy="240267"/>
            </a:xfrm>
            <a:custGeom>
              <a:avLst/>
              <a:gdLst>
                <a:gd name="T0" fmla="*/ 48 w 50"/>
                <a:gd name="T1" fmla="*/ 20 h 161"/>
                <a:gd name="T2" fmla="*/ 47 w 50"/>
                <a:gd name="T3" fmla="*/ 23 h 161"/>
                <a:gd name="T4" fmla="*/ 44 w 50"/>
                <a:gd name="T5" fmla="*/ 29 h 161"/>
                <a:gd name="T6" fmla="*/ 40 w 50"/>
                <a:gd name="T7" fmla="*/ 39 h 161"/>
                <a:gd name="T8" fmla="*/ 37 w 50"/>
                <a:gd name="T9" fmla="*/ 50 h 161"/>
                <a:gd name="T10" fmla="*/ 35 w 50"/>
                <a:gd name="T11" fmla="*/ 61 h 161"/>
                <a:gd name="T12" fmla="*/ 34 w 50"/>
                <a:gd name="T13" fmla="*/ 71 h 161"/>
                <a:gd name="T14" fmla="*/ 33 w 50"/>
                <a:gd name="T15" fmla="*/ 78 h 161"/>
                <a:gd name="T16" fmla="*/ 33 w 50"/>
                <a:gd name="T17" fmla="*/ 81 h 161"/>
                <a:gd name="T18" fmla="*/ 34 w 50"/>
                <a:gd name="T19" fmla="*/ 90 h 161"/>
                <a:gd name="T20" fmla="*/ 35 w 50"/>
                <a:gd name="T21" fmla="*/ 100 h 161"/>
                <a:gd name="T22" fmla="*/ 37 w 50"/>
                <a:gd name="T23" fmla="*/ 111 h 161"/>
                <a:gd name="T24" fmla="*/ 44 w 50"/>
                <a:gd name="T25" fmla="*/ 131 h 161"/>
                <a:gd name="T26" fmla="*/ 49 w 50"/>
                <a:gd name="T27" fmla="*/ 140 h 161"/>
                <a:gd name="T28" fmla="*/ 47 w 50"/>
                <a:gd name="T29" fmla="*/ 151 h 161"/>
                <a:gd name="T30" fmla="*/ 46 w 50"/>
                <a:gd name="T31" fmla="*/ 153 h 161"/>
                <a:gd name="T32" fmla="*/ 34 w 50"/>
                <a:gd name="T33" fmla="*/ 161 h 161"/>
                <a:gd name="T34" fmla="*/ 32 w 50"/>
                <a:gd name="T35" fmla="*/ 161 h 161"/>
                <a:gd name="T36" fmla="*/ 20 w 50"/>
                <a:gd name="T37" fmla="*/ 156 h 161"/>
                <a:gd name="T38" fmla="*/ 15 w 50"/>
                <a:gd name="T39" fmla="*/ 145 h 161"/>
                <a:gd name="T40" fmla="*/ 5 w 50"/>
                <a:gd name="T41" fmla="*/ 120 h 161"/>
                <a:gd name="T42" fmla="*/ 2 w 50"/>
                <a:gd name="T43" fmla="*/ 106 h 161"/>
                <a:gd name="T44" fmla="*/ 1 w 50"/>
                <a:gd name="T45" fmla="*/ 93 h 161"/>
                <a:gd name="T46" fmla="*/ 0 w 50"/>
                <a:gd name="T47" fmla="*/ 81 h 161"/>
                <a:gd name="T48" fmla="*/ 0 w 50"/>
                <a:gd name="T49" fmla="*/ 77 h 161"/>
                <a:gd name="T50" fmla="*/ 1 w 50"/>
                <a:gd name="T51" fmla="*/ 68 h 161"/>
                <a:gd name="T52" fmla="*/ 2 w 50"/>
                <a:gd name="T53" fmla="*/ 56 h 161"/>
                <a:gd name="T54" fmla="*/ 5 w 50"/>
                <a:gd name="T55" fmla="*/ 42 h 161"/>
                <a:gd name="T56" fmla="*/ 9 w 50"/>
                <a:gd name="T57" fmla="*/ 28 h 161"/>
                <a:gd name="T58" fmla="*/ 14 w 50"/>
                <a:gd name="T59" fmla="*/ 16 h 161"/>
                <a:gd name="T60" fmla="*/ 18 w 50"/>
                <a:gd name="T61" fmla="*/ 8 h 161"/>
                <a:gd name="T62" fmla="*/ 19 w 50"/>
                <a:gd name="T63" fmla="*/ 6 h 161"/>
                <a:gd name="T64" fmla="*/ 30 w 50"/>
                <a:gd name="T65" fmla="*/ 0 h 161"/>
                <a:gd name="T66" fmla="*/ 32 w 50"/>
                <a:gd name="T67" fmla="*/ 0 h 161"/>
                <a:gd name="T68" fmla="*/ 45 w 50"/>
                <a:gd name="T69" fmla="*/ 7 h 161"/>
                <a:gd name="T70" fmla="*/ 46 w 50"/>
                <a:gd name="T71" fmla="*/ 9 h 161"/>
                <a:gd name="T72" fmla="*/ 48 w 50"/>
                <a:gd name="T73"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48" y="20"/>
                  </a:moveTo>
                  <a:cubicBezTo>
                    <a:pt x="48" y="20"/>
                    <a:pt x="48" y="21"/>
                    <a:pt x="47" y="23"/>
                  </a:cubicBezTo>
                  <a:cubicBezTo>
                    <a:pt x="46" y="24"/>
                    <a:pt x="45" y="27"/>
                    <a:pt x="44" y="29"/>
                  </a:cubicBezTo>
                  <a:cubicBezTo>
                    <a:pt x="43" y="32"/>
                    <a:pt x="42" y="35"/>
                    <a:pt x="40" y="39"/>
                  </a:cubicBezTo>
                  <a:cubicBezTo>
                    <a:pt x="39" y="42"/>
                    <a:pt x="38" y="46"/>
                    <a:pt x="37" y="50"/>
                  </a:cubicBezTo>
                  <a:cubicBezTo>
                    <a:pt x="36" y="54"/>
                    <a:pt x="36" y="58"/>
                    <a:pt x="35" y="61"/>
                  </a:cubicBezTo>
                  <a:cubicBezTo>
                    <a:pt x="34" y="65"/>
                    <a:pt x="34" y="68"/>
                    <a:pt x="34" y="71"/>
                  </a:cubicBezTo>
                  <a:cubicBezTo>
                    <a:pt x="33" y="74"/>
                    <a:pt x="33" y="76"/>
                    <a:pt x="33" y="78"/>
                  </a:cubicBezTo>
                  <a:cubicBezTo>
                    <a:pt x="33" y="80"/>
                    <a:pt x="33" y="81"/>
                    <a:pt x="33" y="81"/>
                  </a:cubicBezTo>
                  <a:cubicBezTo>
                    <a:pt x="33" y="81"/>
                    <a:pt x="33" y="84"/>
                    <a:pt x="34" y="90"/>
                  </a:cubicBezTo>
                  <a:cubicBezTo>
                    <a:pt x="34" y="93"/>
                    <a:pt x="34" y="96"/>
                    <a:pt x="35" y="100"/>
                  </a:cubicBezTo>
                  <a:cubicBezTo>
                    <a:pt x="36" y="104"/>
                    <a:pt x="36" y="107"/>
                    <a:pt x="37" y="111"/>
                  </a:cubicBezTo>
                  <a:cubicBezTo>
                    <a:pt x="39" y="119"/>
                    <a:pt x="42" y="126"/>
                    <a:pt x="44" y="131"/>
                  </a:cubicBezTo>
                  <a:cubicBezTo>
                    <a:pt x="47" y="136"/>
                    <a:pt x="49" y="140"/>
                    <a:pt x="49" y="140"/>
                  </a:cubicBezTo>
                  <a:cubicBezTo>
                    <a:pt x="50" y="142"/>
                    <a:pt x="49" y="147"/>
                    <a:pt x="47" y="151"/>
                  </a:cubicBezTo>
                  <a:cubicBezTo>
                    <a:pt x="46" y="153"/>
                    <a:pt x="46" y="153"/>
                    <a:pt x="46" y="153"/>
                  </a:cubicBezTo>
                  <a:cubicBezTo>
                    <a:pt x="44" y="157"/>
                    <a:pt x="39" y="161"/>
                    <a:pt x="34" y="161"/>
                  </a:cubicBezTo>
                  <a:cubicBezTo>
                    <a:pt x="32" y="161"/>
                    <a:pt x="32" y="161"/>
                    <a:pt x="32" y="161"/>
                  </a:cubicBezTo>
                  <a:cubicBezTo>
                    <a:pt x="27" y="161"/>
                    <a:pt x="22" y="159"/>
                    <a:pt x="20" y="156"/>
                  </a:cubicBezTo>
                  <a:cubicBezTo>
                    <a:pt x="20" y="156"/>
                    <a:pt x="18" y="152"/>
                    <a:pt x="15" y="145"/>
                  </a:cubicBezTo>
                  <a:cubicBezTo>
                    <a:pt x="12" y="138"/>
                    <a:pt x="8" y="129"/>
                    <a:pt x="5" y="120"/>
                  </a:cubicBezTo>
                  <a:cubicBezTo>
                    <a:pt x="4" y="115"/>
                    <a:pt x="3" y="110"/>
                    <a:pt x="2" y="106"/>
                  </a:cubicBezTo>
                  <a:cubicBezTo>
                    <a:pt x="2" y="101"/>
                    <a:pt x="1" y="97"/>
                    <a:pt x="1" y="93"/>
                  </a:cubicBezTo>
                  <a:cubicBezTo>
                    <a:pt x="0" y="86"/>
                    <a:pt x="0" y="81"/>
                    <a:pt x="0" y="81"/>
                  </a:cubicBezTo>
                  <a:cubicBezTo>
                    <a:pt x="0" y="81"/>
                    <a:pt x="0" y="79"/>
                    <a:pt x="0" y="77"/>
                  </a:cubicBezTo>
                  <a:cubicBezTo>
                    <a:pt x="0" y="75"/>
                    <a:pt x="0" y="72"/>
                    <a:pt x="1" y="68"/>
                  </a:cubicBezTo>
                  <a:cubicBezTo>
                    <a:pt x="1" y="65"/>
                    <a:pt x="1" y="60"/>
                    <a:pt x="2" y="56"/>
                  </a:cubicBezTo>
                  <a:cubicBezTo>
                    <a:pt x="3" y="51"/>
                    <a:pt x="4" y="46"/>
                    <a:pt x="5" y="42"/>
                  </a:cubicBezTo>
                  <a:cubicBezTo>
                    <a:pt x="7" y="37"/>
                    <a:pt x="8" y="32"/>
                    <a:pt x="9" y="28"/>
                  </a:cubicBezTo>
                  <a:cubicBezTo>
                    <a:pt x="11" y="24"/>
                    <a:pt x="13" y="20"/>
                    <a:pt x="14" y="16"/>
                  </a:cubicBezTo>
                  <a:cubicBezTo>
                    <a:pt x="15" y="13"/>
                    <a:pt x="16" y="10"/>
                    <a:pt x="18" y="8"/>
                  </a:cubicBezTo>
                  <a:cubicBezTo>
                    <a:pt x="18" y="7"/>
                    <a:pt x="19" y="6"/>
                    <a:pt x="19" y="6"/>
                  </a:cubicBezTo>
                  <a:cubicBezTo>
                    <a:pt x="20" y="3"/>
                    <a:pt x="26" y="0"/>
                    <a:pt x="30" y="0"/>
                  </a:cubicBezTo>
                  <a:cubicBezTo>
                    <a:pt x="32" y="0"/>
                    <a:pt x="32" y="0"/>
                    <a:pt x="32" y="0"/>
                  </a:cubicBezTo>
                  <a:cubicBezTo>
                    <a:pt x="37" y="0"/>
                    <a:pt x="43" y="3"/>
                    <a:pt x="45" y="7"/>
                  </a:cubicBezTo>
                  <a:cubicBezTo>
                    <a:pt x="46" y="9"/>
                    <a:pt x="46" y="9"/>
                    <a:pt x="46" y="9"/>
                  </a:cubicBezTo>
                  <a:cubicBezTo>
                    <a:pt x="48" y="13"/>
                    <a:pt x="50" y="18"/>
                    <a:pt x="48" y="20"/>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A4A2221A-1E6C-384B-7068-88045D44002E}"/>
                </a:ext>
              </a:extLst>
            </p:cNvPr>
            <p:cNvSpPr>
              <a:spLocks/>
            </p:cNvSpPr>
            <p:nvPr/>
          </p:nvSpPr>
          <p:spPr bwMode="auto">
            <a:xfrm>
              <a:off x="4803575" y="633605"/>
              <a:ext cx="74907" cy="240267"/>
            </a:xfrm>
            <a:custGeom>
              <a:avLst/>
              <a:gdLst>
                <a:gd name="T0" fmla="*/ 31 w 50"/>
                <a:gd name="T1" fmla="*/ 6 h 161"/>
                <a:gd name="T2" fmla="*/ 33 w 50"/>
                <a:gd name="T3" fmla="*/ 8 h 161"/>
                <a:gd name="T4" fmla="*/ 36 w 50"/>
                <a:gd name="T5" fmla="*/ 16 h 161"/>
                <a:gd name="T6" fmla="*/ 41 w 50"/>
                <a:gd name="T7" fmla="*/ 28 h 161"/>
                <a:gd name="T8" fmla="*/ 45 w 50"/>
                <a:gd name="T9" fmla="*/ 42 h 161"/>
                <a:gd name="T10" fmla="*/ 48 w 50"/>
                <a:gd name="T11" fmla="*/ 56 h 161"/>
                <a:gd name="T12" fmla="*/ 49 w 50"/>
                <a:gd name="T13" fmla="*/ 68 h 161"/>
                <a:gd name="T14" fmla="*/ 50 w 50"/>
                <a:gd name="T15" fmla="*/ 77 h 161"/>
                <a:gd name="T16" fmla="*/ 50 w 50"/>
                <a:gd name="T17" fmla="*/ 81 h 161"/>
                <a:gd name="T18" fmla="*/ 49 w 50"/>
                <a:gd name="T19" fmla="*/ 93 h 161"/>
                <a:gd name="T20" fmla="*/ 48 w 50"/>
                <a:gd name="T21" fmla="*/ 106 h 161"/>
                <a:gd name="T22" fmla="*/ 45 w 50"/>
                <a:gd name="T23" fmla="*/ 120 h 161"/>
                <a:gd name="T24" fmla="*/ 35 w 50"/>
                <a:gd name="T25" fmla="*/ 145 h 161"/>
                <a:gd name="T26" fmla="*/ 30 w 50"/>
                <a:gd name="T27" fmla="*/ 156 h 161"/>
                <a:gd name="T28" fmla="*/ 18 w 50"/>
                <a:gd name="T29" fmla="*/ 161 h 161"/>
                <a:gd name="T30" fmla="*/ 16 w 50"/>
                <a:gd name="T31" fmla="*/ 161 h 161"/>
                <a:gd name="T32" fmla="*/ 4 w 50"/>
                <a:gd name="T33" fmla="*/ 153 h 161"/>
                <a:gd name="T34" fmla="*/ 3 w 50"/>
                <a:gd name="T35" fmla="*/ 151 h 161"/>
                <a:gd name="T36" fmla="*/ 1 w 50"/>
                <a:gd name="T37" fmla="*/ 140 h 161"/>
                <a:gd name="T38" fmla="*/ 6 w 50"/>
                <a:gd name="T39" fmla="*/ 131 h 161"/>
                <a:gd name="T40" fmla="*/ 13 w 50"/>
                <a:gd name="T41" fmla="*/ 111 h 161"/>
                <a:gd name="T42" fmla="*/ 15 w 50"/>
                <a:gd name="T43" fmla="*/ 100 h 161"/>
                <a:gd name="T44" fmla="*/ 17 w 50"/>
                <a:gd name="T45" fmla="*/ 90 h 161"/>
                <a:gd name="T46" fmla="*/ 17 w 50"/>
                <a:gd name="T47" fmla="*/ 81 h 161"/>
                <a:gd name="T48" fmla="*/ 17 w 50"/>
                <a:gd name="T49" fmla="*/ 78 h 161"/>
                <a:gd name="T50" fmla="*/ 17 w 50"/>
                <a:gd name="T51" fmla="*/ 71 h 161"/>
                <a:gd name="T52" fmla="*/ 15 w 50"/>
                <a:gd name="T53" fmla="*/ 61 h 161"/>
                <a:gd name="T54" fmla="*/ 13 w 50"/>
                <a:gd name="T55" fmla="*/ 50 h 161"/>
                <a:gd name="T56" fmla="*/ 10 w 50"/>
                <a:gd name="T57" fmla="*/ 39 h 161"/>
                <a:gd name="T58" fmla="*/ 6 w 50"/>
                <a:gd name="T59" fmla="*/ 29 h 161"/>
                <a:gd name="T60" fmla="*/ 3 w 50"/>
                <a:gd name="T61" fmla="*/ 23 h 161"/>
                <a:gd name="T62" fmla="*/ 2 w 50"/>
                <a:gd name="T63" fmla="*/ 20 h 161"/>
                <a:gd name="T64" fmla="*/ 4 w 50"/>
                <a:gd name="T65" fmla="*/ 9 h 161"/>
                <a:gd name="T66" fmla="*/ 5 w 50"/>
                <a:gd name="T67" fmla="*/ 7 h 161"/>
                <a:gd name="T68" fmla="*/ 18 w 50"/>
                <a:gd name="T69" fmla="*/ 0 h 161"/>
                <a:gd name="T70" fmla="*/ 20 w 50"/>
                <a:gd name="T71" fmla="*/ 0 h 161"/>
                <a:gd name="T72" fmla="*/ 31 w 50"/>
                <a:gd name="T73" fmla="*/ 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161">
                  <a:moveTo>
                    <a:pt x="31" y="6"/>
                  </a:moveTo>
                  <a:cubicBezTo>
                    <a:pt x="31" y="6"/>
                    <a:pt x="32" y="7"/>
                    <a:pt x="33" y="8"/>
                  </a:cubicBezTo>
                  <a:cubicBezTo>
                    <a:pt x="34" y="10"/>
                    <a:pt x="35" y="13"/>
                    <a:pt x="36" y="16"/>
                  </a:cubicBezTo>
                  <a:cubicBezTo>
                    <a:pt x="38" y="20"/>
                    <a:pt x="39" y="24"/>
                    <a:pt x="41" y="28"/>
                  </a:cubicBezTo>
                  <a:cubicBezTo>
                    <a:pt x="42" y="32"/>
                    <a:pt x="44" y="37"/>
                    <a:pt x="45" y="42"/>
                  </a:cubicBezTo>
                  <a:cubicBezTo>
                    <a:pt x="47" y="46"/>
                    <a:pt x="47" y="51"/>
                    <a:pt x="48" y="56"/>
                  </a:cubicBezTo>
                  <a:cubicBezTo>
                    <a:pt x="49" y="60"/>
                    <a:pt x="49" y="65"/>
                    <a:pt x="49" y="68"/>
                  </a:cubicBezTo>
                  <a:cubicBezTo>
                    <a:pt x="50" y="72"/>
                    <a:pt x="50" y="75"/>
                    <a:pt x="50" y="77"/>
                  </a:cubicBezTo>
                  <a:cubicBezTo>
                    <a:pt x="50" y="79"/>
                    <a:pt x="50" y="81"/>
                    <a:pt x="50" y="81"/>
                  </a:cubicBezTo>
                  <a:cubicBezTo>
                    <a:pt x="50" y="81"/>
                    <a:pt x="50" y="86"/>
                    <a:pt x="49" y="93"/>
                  </a:cubicBezTo>
                  <a:cubicBezTo>
                    <a:pt x="49" y="97"/>
                    <a:pt x="49" y="101"/>
                    <a:pt x="48" y="106"/>
                  </a:cubicBezTo>
                  <a:cubicBezTo>
                    <a:pt x="47" y="110"/>
                    <a:pt x="46" y="115"/>
                    <a:pt x="45" y="120"/>
                  </a:cubicBezTo>
                  <a:cubicBezTo>
                    <a:pt x="42" y="129"/>
                    <a:pt x="39" y="138"/>
                    <a:pt x="35" y="145"/>
                  </a:cubicBezTo>
                  <a:cubicBezTo>
                    <a:pt x="32" y="152"/>
                    <a:pt x="30" y="156"/>
                    <a:pt x="30" y="156"/>
                  </a:cubicBezTo>
                  <a:cubicBezTo>
                    <a:pt x="28" y="159"/>
                    <a:pt x="23" y="161"/>
                    <a:pt x="18" y="161"/>
                  </a:cubicBezTo>
                  <a:cubicBezTo>
                    <a:pt x="16" y="161"/>
                    <a:pt x="16" y="161"/>
                    <a:pt x="16" y="161"/>
                  </a:cubicBezTo>
                  <a:cubicBezTo>
                    <a:pt x="11" y="161"/>
                    <a:pt x="6" y="157"/>
                    <a:pt x="4" y="153"/>
                  </a:cubicBezTo>
                  <a:cubicBezTo>
                    <a:pt x="3" y="151"/>
                    <a:pt x="3" y="151"/>
                    <a:pt x="3" y="151"/>
                  </a:cubicBezTo>
                  <a:cubicBezTo>
                    <a:pt x="1" y="147"/>
                    <a:pt x="0" y="142"/>
                    <a:pt x="1" y="140"/>
                  </a:cubicBezTo>
                  <a:cubicBezTo>
                    <a:pt x="1" y="140"/>
                    <a:pt x="3" y="136"/>
                    <a:pt x="6" y="131"/>
                  </a:cubicBezTo>
                  <a:cubicBezTo>
                    <a:pt x="8" y="126"/>
                    <a:pt x="11" y="119"/>
                    <a:pt x="13" y="111"/>
                  </a:cubicBezTo>
                  <a:cubicBezTo>
                    <a:pt x="14" y="107"/>
                    <a:pt x="15" y="104"/>
                    <a:pt x="15" y="100"/>
                  </a:cubicBezTo>
                  <a:cubicBezTo>
                    <a:pt x="16" y="96"/>
                    <a:pt x="16" y="93"/>
                    <a:pt x="17" y="90"/>
                  </a:cubicBezTo>
                  <a:cubicBezTo>
                    <a:pt x="17" y="84"/>
                    <a:pt x="17" y="81"/>
                    <a:pt x="17" y="81"/>
                  </a:cubicBezTo>
                  <a:cubicBezTo>
                    <a:pt x="17" y="81"/>
                    <a:pt x="17" y="80"/>
                    <a:pt x="17" y="78"/>
                  </a:cubicBezTo>
                  <a:cubicBezTo>
                    <a:pt x="17" y="76"/>
                    <a:pt x="17" y="74"/>
                    <a:pt x="17" y="71"/>
                  </a:cubicBezTo>
                  <a:cubicBezTo>
                    <a:pt x="16" y="68"/>
                    <a:pt x="16" y="65"/>
                    <a:pt x="15" y="61"/>
                  </a:cubicBezTo>
                  <a:cubicBezTo>
                    <a:pt x="15" y="58"/>
                    <a:pt x="14" y="54"/>
                    <a:pt x="13" y="50"/>
                  </a:cubicBezTo>
                  <a:cubicBezTo>
                    <a:pt x="12" y="46"/>
                    <a:pt x="11" y="42"/>
                    <a:pt x="10" y="39"/>
                  </a:cubicBezTo>
                  <a:cubicBezTo>
                    <a:pt x="8" y="35"/>
                    <a:pt x="7" y="32"/>
                    <a:pt x="6" y="29"/>
                  </a:cubicBezTo>
                  <a:cubicBezTo>
                    <a:pt x="5" y="27"/>
                    <a:pt x="4" y="24"/>
                    <a:pt x="3" y="23"/>
                  </a:cubicBezTo>
                  <a:cubicBezTo>
                    <a:pt x="2" y="21"/>
                    <a:pt x="2" y="20"/>
                    <a:pt x="2" y="20"/>
                  </a:cubicBezTo>
                  <a:cubicBezTo>
                    <a:pt x="1" y="18"/>
                    <a:pt x="2" y="13"/>
                    <a:pt x="4" y="9"/>
                  </a:cubicBezTo>
                  <a:cubicBezTo>
                    <a:pt x="5" y="7"/>
                    <a:pt x="5" y="7"/>
                    <a:pt x="5" y="7"/>
                  </a:cubicBezTo>
                  <a:cubicBezTo>
                    <a:pt x="7" y="3"/>
                    <a:pt x="13" y="0"/>
                    <a:pt x="18" y="0"/>
                  </a:cubicBezTo>
                  <a:cubicBezTo>
                    <a:pt x="20" y="0"/>
                    <a:pt x="20" y="0"/>
                    <a:pt x="20" y="0"/>
                  </a:cubicBezTo>
                  <a:cubicBezTo>
                    <a:pt x="25" y="0"/>
                    <a:pt x="30" y="3"/>
                    <a:pt x="31" y="6"/>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1BF702F4-F110-7CE4-40F4-974D7452D61E}"/>
                </a:ext>
              </a:extLst>
            </p:cNvPr>
            <p:cNvSpPr>
              <a:spLocks/>
            </p:cNvSpPr>
            <p:nvPr/>
          </p:nvSpPr>
          <p:spPr bwMode="auto">
            <a:xfrm>
              <a:off x="4765415" y="-1578265"/>
              <a:ext cx="50880" cy="2456377"/>
            </a:xfrm>
            <a:custGeom>
              <a:avLst/>
              <a:gdLst>
                <a:gd name="T0" fmla="*/ 16 w 33"/>
                <a:gd name="T1" fmla="*/ 1637 h 1637"/>
                <a:gd name="T2" fmla="*/ 0 w 33"/>
                <a:gd name="T3" fmla="*/ 1621 h 1637"/>
                <a:gd name="T4" fmla="*/ 0 w 33"/>
                <a:gd name="T5" fmla="*/ 0 h 1637"/>
                <a:gd name="T6" fmla="*/ 33 w 33"/>
                <a:gd name="T7" fmla="*/ 0 h 1637"/>
                <a:gd name="T8" fmla="*/ 33 w 33"/>
                <a:gd name="T9" fmla="*/ 1621 h 1637"/>
                <a:gd name="T10" fmla="*/ 16 w 33"/>
                <a:gd name="T11" fmla="*/ 1637 h 1637"/>
              </a:gdLst>
              <a:ahLst/>
              <a:cxnLst>
                <a:cxn ang="0">
                  <a:pos x="T0" y="T1"/>
                </a:cxn>
                <a:cxn ang="0">
                  <a:pos x="T2" y="T3"/>
                </a:cxn>
                <a:cxn ang="0">
                  <a:pos x="T4" y="T5"/>
                </a:cxn>
                <a:cxn ang="0">
                  <a:pos x="T6" y="T7"/>
                </a:cxn>
                <a:cxn ang="0">
                  <a:pos x="T8" y="T9"/>
                </a:cxn>
                <a:cxn ang="0">
                  <a:pos x="T10" y="T11"/>
                </a:cxn>
              </a:cxnLst>
              <a:rect l="0" t="0" r="r" b="b"/>
              <a:pathLst>
                <a:path w="33" h="1637">
                  <a:moveTo>
                    <a:pt x="16" y="1637"/>
                  </a:moveTo>
                  <a:cubicBezTo>
                    <a:pt x="7" y="1637"/>
                    <a:pt x="0" y="1630"/>
                    <a:pt x="0" y="1621"/>
                  </a:cubicBezTo>
                  <a:cubicBezTo>
                    <a:pt x="0" y="0"/>
                    <a:pt x="0" y="0"/>
                    <a:pt x="0" y="0"/>
                  </a:cubicBezTo>
                  <a:cubicBezTo>
                    <a:pt x="33" y="0"/>
                    <a:pt x="33" y="0"/>
                    <a:pt x="33" y="0"/>
                  </a:cubicBezTo>
                  <a:cubicBezTo>
                    <a:pt x="33" y="1621"/>
                    <a:pt x="33" y="1621"/>
                    <a:pt x="33" y="1621"/>
                  </a:cubicBezTo>
                  <a:cubicBezTo>
                    <a:pt x="33" y="1630"/>
                    <a:pt x="25" y="1637"/>
                    <a:pt x="16" y="1637"/>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Freeform 124">
            <a:extLst>
              <a:ext uri="{FF2B5EF4-FFF2-40B4-BE49-F238E27FC236}">
                <a16:creationId xmlns:a16="http://schemas.microsoft.com/office/drawing/2014/main" id="{185862F9-D0AF-42FD-BEC4-DFF7F0BFD89B}"/>
              </a:ext>
            </a:extLst>
          </p:cNvPr>
          <p:cNvSpPr>
            <a:spLocks noEditPoints="1"/>
          </p:cNvSpPr>
          <p:nvPr/>
        </p:nvSpPr>
        <p:spPr bwMode="auto">
          <a:xfrm>
            <a:off x="4485262" y="2665938"/>
            <a:ext cx="699162" cy="616794"/>
          </a:xfrm>
          <a:custGeom>
            <a:avLst/>
            <a:gdLst>
              <a:gd name="T0" fmla="*/ 1495 w 3650"/>
              <a:gd name="T1" fmla="*/ 3047 h 3224"/>
              <a:gd name="T2" fmla="*/ 1498 w 3650"/>
              <a:gd name="T3" fmla="*/ 3044 h 3224"/>
              <a:gd name="T4" fmla="*/ 198 w 3650"/>
              <a:gd name="T5" fmla="*/ 981 h 3224"/>
              <a:gd name="T6" fmla="*/ 179 w 3650"/>
              <a:gd name="T7" fmla="*/ 1543 h 3224"/>
              <a:gd name="T8" fmla="*/ 342 w 3650"/>
              <a:gd name="T9" fmla="*/ 1579 h 3224"/>
              <a:gd name="T10" fmla="*/ 3250 w 3650"/>
              <a:gd name="T11" fmla="*/ 1591 h 3224"/>
              <a:gd name="T12" fmla="*/ 3423 w 3650"/>
              <a:gd name="T13" fmla="*/ 1451 h 3224"/>
              <a:gd name="T14" fmla="*/ 3470 w 3650"/>
              <a:gd name="T15" fmla="*/ 1227 h 3224"/>
              <a:gd name="T16" fmla="*/ 3366 w 3650"/>
              <a:gd name="T17" fmla="*/ 1029 h 3224"/>
              <a:gd name="T18" fmla="*/ 617 w 3650"/>
              <a:gd name="T19" fmla="*/ 728 h 3224"/>
              <a:gd name="T20" fmla="*/ 529 w 3650"/>
              <a:gd name="T21" fmla="*/ 784 h 3224"/>
              <a:gd name="T22" fmla="*/ 521 w 3650"/>
              <a:gd name="T23" fmla="*/ 1746 h 3224"/>
              <a:gd name="T24" fmla="*/ 585 w 3650"/>
              <a:gd name="T25" fmla="*/ 1816 h 3224"/>
              <a:gd name="T26" fmla="*/ 627 w 3650"/>
              <a:gd name="T27" fmla="*/ 1821 h 3224"/>
              <a:gd name="T28" fmla="*/ 761 w 3650"/>
              <a:gd name="T29" fmla="*/ 1822 h 3224"/>
              <a:gd name="T30" fmla="*/ 949 w 3650"/>
              <a:gd name="T31" fmla="*/ 1822 h 3224"/>
              <a:gd name="T32" fmla="*/ 1083 w 3650"/>
              <a:gd name="T33" fmla="*/ 1822 h 3224"/>
              <a:gd name="T34" fmla="*/ 3024 w 3650"/>
              <a:gd name="T35" fmla="*/ 175 h 3224"/>
              <a:gd name="T36" fmla="*/ 2568 w 3650"/>
              <a:gd name="T37" fmla="*/ 398 h 3224"/>
              <a:gd name="T38" fmla="*/ 1772 w 3650"/>
              <a:gd name="T39" fmla="*/ 645 h 3224"/>
              <a:gd name="T40" fmla="*/ 1441 w 3650"/>
              <a:gd name="T41" fmla="*/ 1850 h 3224"/>
              <a:gd name="T42" fmla="*/ 2255 w 3650"/>
              <a:gd name="T43" fmla="*/ 2034 h 3224"/>
              <a:gd name="T44" fmla="*/ 3022 w 3650"/>
              <a:gd name="T45" fmla="*/ 2373 h 3224"/>
              <a:gd name="T46" fmla="*/ 3028 w 3650"/>
              <a:gd name="T47" fmla="*/ 2371 h 3224"/>
              <a:gd name="T48" fmla="*/ 3026 w 3650"/>
              <a:gd name="T49" fmla="*/ 177 h 3224"/>
              <a:gd name="T50" fmla="*/ 3116 w 3650"/>
              <a:gd name="T51" fmla="*/ 24 h 3224"/>
              <a:gd name="T52" fmla="*/ 3202 w 3650"/>
              <a:gd name="T53" fmla="*/ 148 h 3224"/>
              <a:gd name="T54" fmla="*/ 3368 w 3650"/>
              <a:gd name="T55" fmla="*/ 817 h 3224"/>
              <a:gd name="T56" fmla="*/ 3571 w 3650"/>
              <a:gd name="T57" fmla="*/ 1003 h 3224"/>
              <a:gd name="T58" fmla="*/ 3650 w 3650"/>
              <a:gd name="T59" fmla="*/ 1274 h 3224"/>
              <a:gd name="T60" fmla="*/ 3571 w 3650"/>
              <a:gd name="T61" fmla="*/ 1546 h 3224"/>
              <a:gd name="T62" fmla="*/ 3368 w 3650"/>
              <a:gd name="T63" fmla="*/ 1732 h 3224"/>
              <a:gd name="T64" fmla="*/ 3202 w 3650"/>
              <a:gd name="T65" fmla="*/ 2402 h 3224"/>
              <a:gd name="T66" fmla="*/ 3116 w 3650"/>
              <a:gd name="T67" fmla="*/ 2525 h 3224"/>
              <a:gd name="T68" fmla="*/ 2964 w 3650"/>
              <a:gd name="T69" fmla="*/ 2540 h 3224"/>
              <a:gd name="T70" fmla="*/ 2369 w 3650"/>
              <a:gd name="T71" fmla="*/ 2262 h 3224"/>
              <a:gd name="T72" fmla="*/ 1621 w 3650"/>
              <a:gd name="T73" fmla="*/ 2055 h 3224"/>
              <a:gd name="T74" fmla="*/ 1675 w 3650"/>
              <a:gd name="T75" fmla="*/ 3040 h 3224"/>
              <a:gd name="T76" fmla="*/ 1624 w 3650"/>
              <a:gd name="T77" fmla="*/ 3170 h 3224"/>
              <a:gd name="T78" fmla="*/ 1495 w 3650"/>
              <a:gd name="T79" fmla="*/ 3224 h 3224"/>
              <a:gd name="T80" fmla="*/ 969 w 3650"/>
              <a:gd name="T81" fmla="*/ 3182 h 3224"/>
              <a:gd name="T82" fmla="*/ 470 w 3650"/>
              <a:gd name="T83" fmla="*/ 1956 h 3224"/>
              <a:gd name="T84" fmla="*/ 352 w 3650"/>
              <a:gd name="T85" fmla="*/ 1797 h 3224"/>
              <a:gd name="T86" fmla="*/ 124 w 3650"/>
              <a:gd name="T87" fmla="*/ 1729 h 3224"/>
              <a:gd name="T88" fmla="*/ 12 w 3650"/>
              <a:gd name="T89" fmla="*/ 1598 h 3224"/>
              <a:gd name="T90" fmla="*/ 12 w 3650"/>
              <a:gd name="T91" fmla="*/ 951 h 3224"/>
              <a:gd name="T92" fmla="*/ 124 w 3650"/>
              <a:gd name="T93" fmla="*/ 821 h 3224"/>
              <a:gd name="T94" fmla="*/ 352 w 3650"/>
              <a:gd name="T95" fmla="*/ 755 h 3224"/>
              <a:gd name="T96" fmla="*/ 465 w 3650"/>
              <a:gd name="T97" fmla="*/ 598 h 3224"/>
              <a:gd name="T98" fmla="*/ 622 w 3650"/>
              <a:gd name="T99" fmla="*/ 552 h 3224"/>
              <a:gd name="T100" fmla="*/ 739 w 3650"/>
              <a:gd name="T101" fmla="*/ 552 h 3224"/>
              <a:gd name="T102" fmla="*/ 940 w 3650"/>
              <a:gd name="T103" fmla="*/ 551 h 3224"/>
              <a:gd name="T104" fmla="*/ 1123 w 3650"/>
              <a:gd name="T105" fmla="*/ 549 h 3224"/>
              <a:gd name="T106" fmla="*/ 1352 w 3650"/>
              <a:gd name="T107" fmla="*/ 533 h 3224"/>
              <a:gd name="T108" fmla="*/ 2169 w 3650"/>
              <a:gd name="T109" fmla="*/ 357 h 3224"/>
              <a:gd name="T110" fmla="*/ 2935 w 3650"/>
              <a:gd name="T111" fmla="*/ 23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0" h="3224">
                <a:moveTo>
                  <a:pt x="702" y="1998"/>
                </a:moveTo>
                <a:lnTo>
                  <a:pt x="1082" y="3046"/>
                </a:lnTo>
                <a:lnTo>
                  <a:pt x="1083" y="3047"/>
                </a:lnTo>
                <a:lnTo>
                  <a:pt x="1084" y="3047"/>
                </a:lnTo>
                <a:lnTo>
                  <a:pt x="1495" y="3047"/>
                </a:lnTo>
                <a:lnTo>
                  <a:pt x="1497" y="3047"/>
                </a:lnTo>
                <a:lnTo>
                  <a:pt x="1498" y="3046"/>
                </a:lnTo>
                <a:lnTo>
                  <a:pt x="1498" y="3046"/>
                </a:lnTo>
                <a:lnTo>
                  <a:pt x="1498" y="3045"/>
                </a:lnTo>
                <a:lnTo>
                  <a:pt x="1498" y="3044"/>
                </a:lnTo>
                <a:lnTo>
                  <a:pt x="1118" y="1998"/>
                </a:lnTo>
                <a:lnTo>
                  <a:pt x="702" y="1998"/>
                </a:lnTo>
                <a:close/>
                <a:moveTo>
                  <a:pt x="229" y="971"/>
                </a:moveTo>
                <a:lnTo>
                  <a:pt x="212" y="974"/>
                </a:lnTo>
                <a:lnTo>
                  <a:pt x="198" y="981"/>
                </a:lnTo>
                <a:lnTo>
                  <a:pt x="187" y="993"/>
                </a:lnTo>
                <a:lnTo>
                  <a:pt x="179" y="1008"/>
                </a:lnTo>
                <a:lnTo>
                  <a:pt x="176" y="1023"/>
                </a:lnTo>
                <a:lnTo>
                  <a:pt x="176" y="1527"/>
                </a:lnTo>
                <a:lnTo>
                  <a:pt x="179" y="1543"/>
                </a:lnTo>
                <a:lnTo>
                  <a:pt x="187" y="1558"/>
                </a:lnTo>
                <a:lnTo>
                  <a:pt x="198" y="1569"/>
                </a:lnTo>
                <a:lnTo>
                  <a:pt x="212" y="1576"/>
                </a:lnTo>
                <a:lnTo>
                  <a:pt x="229" y="1579"/>
                </a:lnTo>
                <a:lnTo>
                  <a:pt x="342" y="1579"/>
                </a:lnTo>
                <a:lnTo>
                  <a:pt x="342" y="971"/>
                </a:lnTo>
                <a:lnTo>
                  <a:pt x="229" y="971"/>
                </a:lnTo>
                <a:close/>
                <a:moveTo>
                  <a:pt x="3204" y="946"/>
                </a:moveTo>
                <a:lnTo>
                  <a:pt x="3204" y="1604"/>
                </a:lnTo>
                <a:lnTo>
                  <a:pt x="3250" y="1591"/>
                </a:lnTo>
                <a:lnTo>
                  <a:pt x="3292" y="1573"/>
                </a:lnTo>
                <a:lnTo>
                  <a:pt x="3330" y="1550"/>
                </a:lnTo>
                <a:lnTo>
                  <a:pt x="3366" y="1521"/>
                </a:lnTo>
                <a:lnTo>
                  <a:pt x="3397" y="1489"/>
                </a:lnTo>
                <a:lnTo>
                  <a:pt x="3423" y="1451"/>
                </a:lnTo>
                <a:lnTo>
                  <a:pt x="3444" y="1411"/>
                </a:lnTo>
                <a:lnTo>
                  <a:pt x="3461" y="1368"/>
                </a:lnTo>
                <a:lnTo>
                  <a:pt x="3470" y="1323"/>
                </a:lnTo>
                <a:lnTo>
                  <a:pt x="3474" y="1274"/>
                </a:lnTo>
                <a:lnTo>
                  <a:pt x="3470" y="1227"/>
                </a:lnTo>
                <a:lnTo>
                  <a:pt x="3461" y="1181"/>
                </a:lnTo>
                <a:lnTo>
                  <a:pt x="3444" y="1138"/>
                </a:lnTo>
                <a:lnTo>
                  <a:pt x="3423" y="1098"/>
                </a:lnTo>
                <a:lnTo>
                  <a:pt x="3397" y="1061"/>
                </a:lnTo>
                <a:lnTo>
                  <a:pt x="3366" y="1029"/>
                </a:lnTo>
                <a:lnTo>
                  <a:pt x="3330" y="1000"/>
                </a:lnTo>
                <a:lnTo>
                  <a:pt x="3292" y="977"/>
                </a:lnTo>
                <a:lnTo>
                  <a:pt x="3250" y="958"/>
                </a:lnTo>
                <a:lnTo>
                  <a:pt x="3204" y="946"/>
                </a:lnTo>
                <a:close/>
                <a:moveTo>
                  <a:pt x="617" y="728"/>
                </a:moveTo>
                <a:lnTo>
                  <a:pt x="595" y="731"/>
                </a:lnTo>
                <a:lnTo>
                  <a:pt x="574" y="739"/>
                </a:lnTo>
                <a:lnTo>
                  <a:pt x="555" y="750"/>
                </a:lnTo>
                <a:lnTo>
                  <a:pt x="540" y="765"/>
                </a:lnTo>
                <a:lnTo>
                  <a:pt x="529" y="784"/>
                </a:lnTo>
                <a:lnTo>
                  <a:pt x="521" y="805"/>
                </a:lnTo>
                <a:lnTo>
                  <a:pt x="518" y="827"/>
                </a:lnTo>
                <a:lnTo>
                  <a:pt x="518" y="827"/>
                </a:lnTo>
                <a:lnTo>
                  <a:pt x="518" y="1722"/>
                </a:lnTo>
                <a:lnTo>
                  <a:pt x="521" y="1746"/>
                </a:lnTo>
                <a:lnTo>
                  <a:pt x="529" y="1768"/>
                </a:lnTo>
                <a:lnTo>
                  <a:pt x="541" y="1785"/>
                </a:lnTo>
                <a:lnTo>
                  <a:pt x="557" y="1801"/>
                </a:lnTo>
                <a:lnTo>
                  <a:pt x="577" y="1813"/>
                </a:lnTo>
                <a:lnTo>
                  <a:pt x="585" y="1816"/>
                </a:lnTo>
                <a:lnTo>
                  <a:pt x="592" y="1819"/>
                </a:lnTo>
                <a:lnTo>
                  <a:pt x="601" y="1820"/>
                </a:lnTo>
                <a:lnTo>
                  <a:pt x="611" y="1821"/>
                </a:lnTo>
                <a:lnTo>
                  <a:pt x="615" y="1821"/>
                </a:lnTo>
                <a:lnTo>
                  <a:pt x="627" y="1821"/>
                </a:lnTo>
                <a:lnTo>
                  <a:pt x="645" y="1821"/>
                </a:lnTo>
                <a:lnTo>
                  <a:pt x="667" y="1821"/>
                </a:lnTo>
                <a:lnTo>
                  <a:pt x="696" y="1822"/>
                </a:lnTo>
                <a:lnTo>
                  <a:pt x="727" y="1822"/>
                </a:lnTo>
                <a:lnTo>
                  <a:pt x="761" y="1822"/>
                </a:lnTo>
                <a:lnTo>
                  <a:pt x="797" y="1822"/>
                </a:lnTo>
                <a:lnTo>
                  <a:pt x="836" y="1822"/>
                </a:lnTo>
                <a:lnTo>
                  <a:pt x="874" y="1822"/>
                </a:lnTo>
                <a:lnTo>
                  <a:pt x="911" y="1822"/>
                </a:lnTo>
                <a:lnTo>
                  <a:pt x="949" y="1822"/>
                </a:lnTo>
                <a:lnTo>
                  <a:pt x="983" y="1822"/>
                </a:lnTo>
                <a:lnTo>
                  <a:pt x="1014" y="1822"/>
                </a:lnTo>
                <a:lnTo>
                  <a:pt x="1042" y="1822"/>
                </a:lnTo>
                <a:lnTo>
                  <a:pt x="1065" y="1822"/>
                </a:lnTo>
                <a:lnTo>
                  <a:pt x="1083" y="1822"/>
                </a:lnTo>
                <a:lnTo>
                  <a:pt x="1094" y="1822"/>
                </a:lnTo>
                <a:lnTo>
                  <a:pt x="1097" y="1822"/>
                </a:lnTo>
                <a:lnTo>
                  <a:pt x="1097" y="728"/>
                </a:lnTo>
                <a:lnTo>
                  <a:pt x="617" y="728"/>
                </a:lnTo>
                <a:close/>
                <a:moveTo>
                  <a:pt x="3024" y="175"/>
                </a:moveTo>
                <a:lnTo>
                  <a:pt x="3023" y="175"/>
                </a:lnTo>
                <a:lnTo>
                  <a:pt x="3022" y="177"/>
                </a:lnTo>
                <a:lnTo>
                  <a:pt x="2872" y="256"/>
                </a:lnTo>
                <a:lnTo>
                  <a:pt x="2722" y="330"/>
                </a:lnTo>
                <a:lnTo>
                  <a:pt x="2568" y="398"/>
                </a:lnTo>
                <a:lnTo>
                  <a:pt x="2413" y="459"/>
                </a:lnTo>
                <a:lnTo>
                  <a:pt x="2255" y="514"/>
                </a:lnTo>
                <a:lnTo>
                  <a:pt x="2096" y="564"/>
                </a:lnTo>
                <a:lnTo>
                  <a:pt x="1936" y="607"/>
                </a:lnTo>
                <a:lnTo>
                  <a:pt x="1772" y="645"/>
                </a:lnTo>
                <a:lnTo>
                  <a:pt x="1608" y="676"/>
                </a:lnTo>
                <a:lnTo>
                  <a:pt x="1441" y="700"/>
                </a:lnTo>
                <a:lnTo>
                  <a:pt x="1274" y="719"/>
                </a:lnTo>
                <a:lnTo>
                  <a:pt x="1274" y="1831"/>
                </a:lnTo>
                <a:lnTo>
                  <a:pt x="1441" y="1850"/>
                </a:lnTo>
                <a:lnTo>
                  <a:pt x="1608" y="1874"/>
                </a:lnTo>
                <a:lnTo>
                  <a:pt x="1772" y="1905"/>
                </a:lnTo>
                <a:lnTo>
                  <a:pt x="1936" y="1943"/>
                </a:lnTo>
                <a:lnTo>
                  <a:pt x="2096" y="1986"/>
                </a:lnTo>
                <a:lnTo>
                  <a:pt x="2255" y="2034"/>
                </a:lnTo>
                <a:lnTo>
                  <a:pt x="2412" y="2091"/>
                </a:lnTo>
                <a:lnTo>
                  <a:pt x="2568" y="2152"/>
                </a:lnTo>
                <a:lnTo>
                  <a:pt x="2722" y="2219"/>
                </a:lnTo>
                <a:lnTo>
                  <a:pt x="2872" y="2293"/>
                </a:lnTo>
                <a:lnTo>
                  <a:pt x="3022" y="2373"/>
                </a:lnTo>
                <a:lnTo>
                  <a:pt x="3023" y="2373"/>
                </a:lnTo>
                <a:lnTo>
                  <a:pt x="3024" y="2374"/>
                </a:lnTo>
                <a:lnTo>
                  <a:pt x="3026" y="2373"/>
                </a:lnTo>
                <a:lnTo>
                  <a:pt x="3027" y="2372"/>
                </a:lnTo>
                <a:lnTo>
                  <a:pt x="3028" y="2371"/>
                </a:lnTo>
                <a:lnTo>
                  <a:pt x="3028" y="2370"/>
                </a:lnTo>
                <a:lnTo>
                  <a:pt x="3028" y="180"/>
                </a:lnTo>
                <a:lnTo>
                  <a:pt x="3028" y="179"/>
                </a:lnTo>
                <a:lnTo>
                  <a:pt x="3027" y="178"/>
                </a:lnTo>
                <a:lnTo>
                  <a:pt x="3026" y="177"/>
                </a:lnTo>
                <a:lnTo>
                  <a:pt x="3024" y="175"/>
                </a:lnTo>
                <a:close/>
                <a:moveTo>
                  <a:pt x="3026" y="0"/>
                </a:moveTo>
                <a:lnTo>
                  <a:pt x="3056" y="2"/>
                </a:lnTo>
                <a:lnTo>
                  <a:pt x="3087" y="11"/>
                </a:lnTo>
                <a:lnTo>
                  <a:pt x="3116" y="24"/>
                </a:lnTo>
                <a:lnTo>
                  <a:pt x="3141" y="43"/>
                </a:lnTo>
                <a:lnTo>
                  <a:pt x="3163" y="65"/>
                </a:lnTo>
                <a:lnTo>
                  <a:pt x="3181" y="90"/>
                </a:lnTo>
                <a:lnTo>
                  <a:pt x="3194" y="118"/>
                </a:lnTo>
                <a:lnTo>
                  <a:pt x="3202" y="148"/>
                </a:lnTo>
                <a:lnTo>
                  <a:pt x="3204" y="180"/>
                </a:lnTo>
                <a:lnTo>
                  <a:pt x="3204" y="767"/>
                </a:lnTo>
                <a:lnTo>
                  <a:pt x="3262" y="779"/>
                </a:lnTo>
                <a:lnTo>
                  <a:pt x="3316" y="795"/>
                </a:lnTo>
                <a:lnTo>
                  <a:pt x="3368" y="817"/>
                </a:lnTo>
                <a:lnTo>
                  <a:pt x="3417" y="845"/>
                </a:lnTo>
                <a:lnTo>
                  <a:pt x="3461" y="878"/>
                </a:lnTo>
                <a:lnTo>
                  <a:pt x="3503" y="916"/>
                </a:lnTo>
                <a:lnTo>
                  <a:pt x="3539" y="957"/>
                </a:lnTo>
                <a:lnTo>
                  <a:pt x="3571" y="1003"/>
                </a:lnTo>
                <a:lnTo>
                  <a:pt x="3599" y="1052"/>
                </a:lnTo>
                <a:lnTo>
                  <a:pt x="3620" y="1104"/>
                </a:lnTo>
                <a:lnTo>
                  <a:pt x="3637" y="1158"/>
                </a:lnTo>
                <a:lnTo>
                  <a:pt x="3647" y="1216"/>
                </a:lnTo>
                <a:lnTo>
                  <a:pt x="3650" y="1274"/>
                </a:lnTo>
                <a:lnTo>
                  <a:pt x="3647" y="1334"/>
                </a:lnTo>
                <a:lnTo>
                  <a:pt x="3637" y="1390"/>
                </a:lnTo>
                <a:lnTo>
                  <a:pt x="3620" y="1446"/>
                </a:lnTo>
                <a:lnTo>
                  <a:pt x="3599" y="1498"/>
                </a:lnTo>
                <a:lnTo>
                  <a:pt x="3571" y="1546"/>
                </a:lnTo>
                <a:lnTo>
                  <a:pt x="3539" y="1592"/>
                </a:lnTo>
                <a:lnTo>
                  <a:pt x="3503" y="1634"/>
                </a:lnTo>
                <a:lnTo>
                  <a:pt x="3461" y="1672"/>
                </a:lnTo>
                <a:lnTo>
                  <a:pt x="3417" y="1705"/>
                </a:lnTo>
                <a:lnTo>
                  <a:pt x="3368" y="1732"/>
                </a:lnTo>
                <a:lnTo>
                  <a:pt x="3316" y="1755"/>
                </a:lnTo>
                <a:lnTo>
                  <a:pt x="3262" y="1771"/>
                </a:lnTo>
                <a:lnTo>
                  <a:pt x="3204" y="1782"/>
                </a:lnTo>
                <a:lnTo>
                  <a:pt x="3204" y="2370"/>
                </a:lnTo>
                <a:lnTo>
                  <a:pt x="3202" y="2402"/>
                </a:lnTo>
                <a:lnTo>
                  <a:pt x="3194" y="2432"/>
                </a:lnTo>
                <a:lnTo>
                  <a:pt x="3181" y="2459"/>
                </a:lnTo>
                <a:lnTo>
                  <a:pt x="3163" y="2485"/>
                </a:lnTo>
                <a:lnTo>
                  <a:pt x="3141" y="2507"/>
                </a:lnTo>
                <a:lnTo>
                  <a:pt x="3116" y="2525"/>
                </a:lnTo>
                <a:lnTo>
                  <a:pt x="3086" y="2539"/>
                </a:lnTo>
                <a:lnTo>
                  <a:pt x="3055" y="2548"/>
                </a:lnTo>
                <a:lnTo>
                  <a:pt x="3024" y="2550"/>
                </a:lnTo>
                <a:lnTo>
                  <a:pt x="2994" y="2548"/>
                </a:lnTo>
                <a:lnTo>
                  <a:pt x="2964" y="2540"/>
                </a:lnTo>
                <a:lnTo>
                  <a:pt x="2935" y="2527"/>
                </a:lnTo>
                <a:lnTo>
                  <a:pt x="2797" y="2453"/>
                </a:lnTo>
                <a:lnTo>
                  <a:pt x="2657" y="2384"/>
                </a:lnTo>
                <a:lnTo>
                  <a:pt x="2514" y="2320"/>
                </a:lnTo>
                <a:lnTo>
                  <a:pt x="2369" y="2262"/>
                </a:lnTo>
                <a:lnTo>
                  <a:pt x="2223" y="2210"/>
                </a:lnTo>
                <a:lnTo>
                  <a:pt x="2075" y="2163"/>
                </a:lnTo>
                <a:lnTo>
                  <a:pt x="1926" y="2122"/>
                </a:lnTo>
                <a:lnTo>
                  <a:pt x="1774" y="2086"/>
                </a:lnTo>
                <a:lnTo>
                  <a:pt x="1621" y="2055"/>
                </a:lnTo>
                <a:lnTo>
                  <a:pt x="1467" y="2031"/>
                </a:lnTo>
                <a:lnTo>
                  <a:pt x="1312" y="2012"/>
                </a:lnTo>
                <a:lnTo>
                  <a:pt x="1664" y="2984"/>
                </a:lnTo>
                <a:lnTo>
                  <a:pt x="1671" y="3012"/>
                </a:lnTo>
                <a:lnTo>
                  <a:pt x="1675" y="3040"/>
                </a:lnTo>
                <a:lnTo>
                  <a:pt x="1672" y="3068"/>
                </a:lnTo>
                <a:lnTo>
                  <a:pt x="1667" y="3096"/>
                </a:lnTo>
                <a:lnTo>
                  <a:pt x="1657" y="3122"/>
                </a:lnTo>
                <a:lnTo>
                  <a:pt x="1641" y="3148"/>
                </a:lnTo>
                <a:lnTo>
                  <a:pt x="1624" y="3170"/>
                </a:lnTo>
                <a:lnTo>
                  <a:pt x="1602" y="3189"/>
                </a:lnTo>
                <a:lnTo>
                  <a:pt x="1578" y="3204"/>
                </a:lnTo>
                <a:lnTo>
                  <a:pt x="1552" y="3215"/>
                </a:lnTo>
                <a:lnTo>
                  <a:pt x="1524" y="3222"/>
                </a:lnTo>
                <a:lnTo>
                  <a:pt x="1495" y="3224"/>
                </a:lnTo>
                <a:lnTo>
                  <a:pt x="1084" y="3224"/>
                </a:lnTo>
                <a:lnTo>
                  <a:pt x="1053" y="3221"/>
                </a:lnTo>
                <a:lnTo>
                  <a:pt x="1022" y="3213"/>
                </a:lnTo>
                <a:lnTo>
                  <a:pt x="994" y="3200"/>
                </a:lnTo>
                <a:lnTo>
                  <a:pt x="969" y="3182"/>
                </a:lnTo>
                <a:lnTo>
                  <a:pt x="948" y="3160"/>
                </a:lnTo>
                <a:lnTo>
                  <a:pt x="929" y="3134"/>
                </a:lnTo>
                <a:lnTo>
                  <a:pt x="916" y="3106"/>
                </a:lnTo>
                <a:lnTo>
                  <a:pt x="507" y="1975"/>
                </a:lnTo>
                <a:lnTo>
                  <a:pt x="470" y="1956"/>
                </a:lnTo>
                <a:lnTo>
                  <a:pt x="438" y="1932"/>
                </a:lnTo>
                <a:lnTo>
                  <a:pt x="409" y="1903"/>
                </a:lnTo>
                <a:lnTo>
                  <a:pt x="385" y="1871"/>
                </a:lnTo>
                <a:lnTo>
                  <a:pt x="366" y="1835"/>
                </a:lnTo>
                <a:lnTo>
                  <a:pt x="352" y="1797"/>
                </a:lnTo>
                <a:lnTo>
                  <a:pt x="344" y="1755"/>
                </a:lnTo>
                <a:lnTo>
                  <a:pt x="229" y="1755"/>
                </a:lnTo>
                <a:lnTo>
                  <a:pt x="191" y="1752"/>
                </a:lnTo>
                <a:lnTo>
                  <a:pt x="156" y="1743"/>
                </a:lnTo>
                <a:lnTo>
                  <a:pt x="124" y="1729"/>
                </a:lnTo>
                <a:lnTo>
                  <a:pt x="94" y="1710"/>
                </a:lnTo>
                <a:lnTo>
                  <a:pt x="67" y="1688"/>
                </a:lnTo>
                <a:lnTo>
                  <a:pt x="44" y="1662"/>
                </a:lnTo>
                <a:lnTo>
                  <a:pt x="25" y="1632"/>
                </a:lnTo>
                <a:lnTo>
                  <a:pt x="12" y="1598"/>
                </a:lnTo>
                <a:lnTo>
                  <a:pt x="3" y="1563"/>
                </a:lnTo>
                <a:lnTo>
                  <a:pt x="0" y="1527"/>
                </a:lnTo>
                <a:lnTo>
                  <a:pt x="0" y="1023"/>
                </a:lnTo>
                <a:lnTo>
                  <a:pt x="3" y="987"/>
                </a:lnTo>
                <a:lnTo>
                  <a:pt x="12" y="951"/>
                </a:lnTo>
                <a:lnTo>
                  <a:pt x="25" y="919"/>
                </a:lnTo>
                <a:lnTo>
                  <a:pt x="44" y="888"/>
                </a:lnTo>
                <a:lnTo>
                  <a:pt x="67" y="862"/>
                </a:lnTo>
                <a:lnTo>
                  <a:pt x="94" y="839"/>
                </a:lnTo>
                <a:lnTo>
                  <a:pt x="124" y="821"/>
                </a:lnTo>
                <a:lnTo>
                  <a:pt x="156" y="806"/>
                </a:lnTo>
                <a:lnTo>
                  <a:pt x="191" y="797"/>
                </a:lnTo>
                <a:lnTo>
                  <a:pt x="229" y="795"/>
                </a:lnTo>
                <a:lnTo>
                  <a:pt x="344" y="795"/>
                </a:lnTo>
                <a:lnTo>
                  <a:pt x="352" y="755"/>
                </a:lnTo>
                <a:lnTo>
                  <a:pt x="365" y="717"/>
                </a:lnTo>
                <a:lnTo>
                  <a:pt x="384" y="682"/>
                </a:lnTo>
                <a:lnTo>
                  <a:pt x="406" y="650"/>
                </a:lnTo>
                <a:lnTo>
                  <a:pt x="434" y="623"/>
                </a:lnTo>
                <a:lnTo>
                  <a:pt x="465" y="598"/>
                </a:lnTo>
                <a:lnTo>
                  <a:pt x="499" y="578"/>
                </a:lnTo>
                <a:lnTo>
                  <a:pt x="536" y="564"/>
                </a:lnTo>
                <a:lnTo>
                  <a:pt x="576" y="555"/>
                </a:lnTo>
                <a:lnTo>
                  <a:pt x="617" y="552"/>
                </a:lnTo>
                <a:lnTo>
                  <a:pt x="622" y="552"/>
                </a:lnTo>
                <a:lnTo>
                  <a:pt x="633" y="552"/>
                </a:lnTo>
                <a:lnTo>
                  <a:pt x="651" y="552"/>
                </a:lnTo>
                <a:lnTo>
                  <a:pt x="676" y="552"/>
                </a:lnTo>
                <a:lnTo>
                  <a:pt x="705" y="552"/>
                </a:lnTo>
                <a:lnTo>
                  <a:pt x="739" y="552"/>
                </a:lnTo>
                <a:lnTo>
                  <a:pt x="775" y="551"/>
                </a:lnTo>
                <a:lnTo>
                  <a:pt x="815" y="551"/>
                </a:lnTo>
                <a:lnTo>
                  <a:pt x="856" y="551"/>
                </a:lnTo>
                <a:lnTo>
                  <a:pt x="898" y="551"/>
                </a:lnTo>
                <a:lnTo>
                  <a:pt x="940" y="551"/>
                </a:lnTo>
                <a:lnTo>
                  <a:pt x="982" y="551"/>
                </a:lnTo>
                <a:lnTo>
                  <a:pt x="1022" y="549"/>
                </a:lnTo>
                <a:lnTo>
                  <a:pt x="1059" y="549"/>
                </a:lnTo>
                <a:lnTo>
                  <a:pt x="1093" y="549"/>
                </a:lnTo>
                <a:lnTo>
                  <a:pt x="1123" y="549"/>
                </a:lnTo>
                <a:lnTo>
                  <a:pt x="1147" y="549"/>
                </a:lnTo>
                <a:lnTo>
                  <a:pt x="1166" y="549"/>
                </a:lnTo>
                <a:lnTo>
                  <a:pt x="1178" y="549"/>
                </a:lnTo>
                <a:lnTo>
                  <a:pt x="1183" y="548"/>
                </a:lnTo>
                <a:lnTo>
                  <a:pt x="1352" y="533"/>
                </a:lnTo>
                <a:lnTo>
                  <a:pt x="1519" y="511"/>
                </a:lnTo>
                <a:lnTo>
                  <a:pt x="1683" y="482"/>
                </a:lnTo>
                <a:lnTo>
                  <a:pt x="1847" y="447"/>
                </a:lnTo>
                <a:lnTo>
                  <a:pt x="2009" y="406"/>
                </a:lnTo>
                <a:lnTo>
                  <a:pt x="2169" y="357"/>
                </a:lnTo>
                <a:lnTo>
                  <a:pt x="2326" y="303"/>
                </a:lnTo>
                <a:lnTo>
                  <a:pt x="2482" y="242"/>
                </a:lnTo>
                <a:lnTo>
                  <a:pt x="2636" y="175"/>
                </a:lnTo>
                <a:lnTo>
                  <a:pt x="2786" y="102"/>
                </a:lnTo>
                <a:lnTo>
                  <a:pt x="2935" y="23"/>
                </a:lnTo>
                <a:lnTo>
                  <a:pt x="2964" y="9"/>
                </a:lnTo>
                <a:lnTo>
                  <a:pt x="2995" y="2"/>
                </a:lnTo>
                <a:lnTo>
                  <a:pt x="302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Inhaltsplatzhalter 4"/>
          <p:cNvSpPr txBox="1">
            <a:spLocks/>
          </p:cNvSpPr>
          <p:nvPr/>
        </p:nvSpPr>
        <p:spPr>
          <a:xfrm>
            <a:off x="5857438" y="2054419"/>
            <a:ext cx="71722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800" b="1">
                <a:latin typeface="+mj-lt"/>
              </a:rPr>
              <a:t>02</a:t>
            </a:r>
            <a:endParaRPr lang="en-US" sz="2000">
              <a:latin typeface="+mn-lt"/>
            </a:endParaRPr>
          </a:p>
        </p:txBody>
      </p:sp>
      <p:sp>
        <p:nvSpPr>
          <p:cNvPr id="42" name="Inhaltsplatzhalter 4">
            <a:extLst>
              <a:ext uri="{FF2B5EF4-FFF2-40B4-BE49-F238E27FC236}">
                <a16:creationId xmlns:a16="http://schemas.microsoft.com/office/drawing/2014/main" id="{9ABA77AF-1A83-E862-6A43-9B66DBCBCB0B}"/>
              </a:ext>
            </a:extLst>
          </p:cNvPr>
          <p:cNvSpPr txBox="1">
            <a:spLocks/>
          </p:cNvSpPr>
          <p:nvPr/>
        </p:nvSpPr>
        <p:spPr>
          <a:xfrm>
            <a:off x="4476229" y="1886266"/>
            <a:ext cx="717228"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800" b="1">
                <a:latin typeface="+mj-lt"/>
              </a:rPr>
              <a:t>2</a:t>
            </a:r>
            <a:endParaRPr lang="en-US" sz="2000">
              <a:latin typeface="+mn-lt"/>
            </a:endParaRPr>
          </a:p>
        </p:txBody>
      </p:sp>
    </p:spTree>
    <p:extLst>
      <p:ext uri="{BB962C8B-B14F-4D97-AF65-F5344CB8AC3E}">
        <p14:creationId xmlns:p14="http://schemas.microsoft.com/office/powerpoint/2010/main" val="3174351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74AE9B-89D2-86A5-B121-6261B6A16112}"/>
              </a:ext>
            </a:extLst>
          </p:cNvPr>
          <p:cNvSpPr>
            <a:spLocks noGrp="1"/>
          </p:cNvSpPr>
          <p:nvPr>
            <p:ph type="ctrTitle"/>
          </p:nvPr>
        </p:nvSpPr>
        <p:spPr/>
        <p:txBody>
          <a:bodyPr/>
          <a:lstStyle/>
          <a:p>
            <a:r>
              <a:rPr lang="en-US"/>
              <a:t>Thank you.</a:t>
            </a:r>
          </a:p>
        </p:txBody>
      </p:sp>
      <p:sp>
        <p:nvSpPr>
          <p:cNvPr id="5" name="Subtitle 4">
            <a:extLst>
              <a:ext uri="{FF2B5EF4-FFF2-40B4-BE49-F238E27FC236}">
                <a16:creationId xmlns:a16="http://schemas.microsoft.com/office/drawing/2014/main" id="{9AFDDDC1-7C79-EC30-F65F-5A14DE0444E1}"/>
              </a:ext>
            </a:extLst>
          </p:cNvPr>
          <p:cNvSpPr>
            <a:spLocks noGrp="1"/>
          </p:cNvSpPr>
          <p:nvPr>
            <p:ph type="subTitle" idx="1"/>
          </p:nvPr>
        </p:nvSpPr>
        <p:spPr>
          <a:xfrm>
            <a:off x="377825" y="5310634"/>
            <a:ext cx="9445752" cy="2200275"/>
          </a:xfrm>
        </p:spPr>
        <p:txBody>
          <a:bodyPr/>
          <a:lstStyle/>
          <a:p>
            <a:r>
              <a:rPr lang="en-US" b="1"/>
              <a:t>For more information on this study:</a:t>
            </a:r>
          </a:p>
          <a:p>
            <a:r>
              <a:rPr lang="en-US"/>
              <a:t>Dr. Marcie Fisher-Borne | Marcie.fisher-borne@merck.com </a:t>
            </a:r>
          </a:p>
        </p:txBody>
      </p:sp>
    </p:spTree>
    <p:extLst>
      <p:ext uri="{BB962C8B-B14F-4D97-AF65-F5344CB8AC3E}">
        <p14:creationId xmlns:p14="http://schemas.microsoft.com/office/powerpoint/2010/main" val="25488504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6D54-923D-4338-B06E-344F859CB8F0}"/>
              </a:ext>
            </a:extLst>
          </p:cNvPr>
          <p:cNvSpPr>
            <a:spLocks noGrp="1"/>
          </p:cNvSpPr>
          <p:nvPr>
            <p:ph type="title"/>
          </p:nvPr>
        </p:nvSpPr>
        <p:spPr>
          <a:xfrm>
            <a:off x="377825" y="10501"/>
            <a:ext cx="11436349" cy="914660"/>
          </a:xfrm>
        </p:spPr>
        <p:txBody>
          <a:bodyPr/>
          <a:lstStyle/>
          <a:p>
            <a:r>
              <a:rPr lang="en-US">
                <a:latin typeface="+mj-lt"/>
              </a:rPr>
              <a:t>Disclosures</a:t>
            </a:r>
          </a:p>
        </p:txBody>
      </p:sp>
      <p:sp>
        <p:nvSpPr>
          <p:cNvPr id="4" name="Espace réservé du contenu 3">
            <a:extLst>
              <a:ext uri="{FF2B5EF4-FFF2-40B4-BE49-F238E27FC236}">
                <a16:creationId xmlns:a16="http://schemas.microsoft.com/office/drawing/2014/main" id="{14A1ED3C-7542-454D-91E0-EC566660E05F}"/>
              </a:ext>
            </a:extLst>
          </p:cNvPr>
          <p:cNvSpPr>
            <a:spLocks noGrp="1"/>
          </p:cNvSpPr>
          <p:nvPr>
            <p:ph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877C"/>
                </a:solidFill>
                <a:effectLst/>
                <a:uLnTx/>
                <a:uFillTx/>
                <a:latin typeface="Invention"/>
                <a:ea typeface="+mn-ea"/>
                <a:cs typeface="+mn-cs"/>
              </a:rPr>
              <a:t>Funding</a:t>
            </a:r>
          </a:p>
          <a:p>
            <a:pPr defTabSz="914400">
              <a:spcBef>
                <a:spcPts val="600"/>
              </a:spcBef>
              <a:defRPr/>
            </a:pPr>
            <a:r>
              <a:rPr kumimoji="0" lang="en-US" sz="2000" b="0" i="0" u="none" strike="noStrike" kern="1200" cap="none" spc="0" normalizeH="0" baseline="0" noProof="0">
                <a:ln>
                  <a:noFill/>
                </a:ln>
                <a:solidFill>
                  <a:srgbClr val="37424A"/>
                </a:solidFill>
                <a:effectLst/>
                <a:uLnTx/>
                <a:uFillTx/>
                <a:latin typeface="Invention"/>
                <a:ea typeface="+mn-ea"/>
                <a:cs typeface="+mn-cs"/>
              </a:rPr>
              <a:t>Funding for this research was provided by Merck Sharp &amp; Dohme LLC, a subsidiary of Merck &amp; Co., Inc., Rahway, New Jersey, USA.</a:t>
            </a:r>
            <a:endParaRPr lang="en-US" sz="2000" b="0" i="0" u="none" strike="noStrike" kern="1200" cap="none" spc="0" normalizeH="0" baseline="0" noProof="0">
              <a:ln>
                <a:noFill/>
              </a:ln>
              <a:solidFill>
                <a:srgbClr val="37424A"/>
              </a:solidFill>
              <a:effectLst/>
              <a:uLnTx/>
              <a:uFillTx/>
              <a:latin typeface="Invention"/>
              <a:cs typeface="+mn-cs"/>
            </a:endParaRPr>
          </a:p>
          <a:p>
            <a:pPr marL="0" indent="0" defTabSz="914400">
              <a:spcBef>
                <a:spcPts val="600"/>
              </a:spcBef>
              <a:buNone/>
              <a:defRPr/>
            </a:pPr>
            <a:endParaRPr lang="en-US" sz="2000" kern="1200" spc="0">
              <a:solidFill>
                <a:srgbClr val="37424A"/>
              </a:solidFill>
              <a:latin typeface="Invention"/>
              <a:cs typeface="+mn-cs"/>
            </a:endParaRPr>
          </a:p>
          <a:p>
            <a:pPr defTabSz="914400">
              <a:spcBef>
                <a:spcPts val="600"/>
              </a:spcBef>
              <a:defRPr/>
            </a:pPr>
            <a:r>
              <a:rPr lang="en-US" sz="2000" b="1">
                <a:solidFill>
                  <a:srgbClr val="00877C"/>
                </a:solidFill>
                <a:latin typeface="Invention"/>
                <a:cs typeface="Arial"/>
              </a:rPr>
              <a:t>Presenter conflict of interest</a:t>
            </a:r>
            <a:endParaRPr kumimoji="0" lang="en-US" sz="2000" b="1" i="0" u="none" strike="noStrike" kern="1200" cap="none" spc="0" normalizeH="0" baseline="0" noProof="0">
              <a:ln>
                <a:noFill/>
              </a:ln>
              <a:solidFill>
                <a:srgbClr val="00877C"/>
              </a:solidFill>
              <a:effectLst/>
              <a:uLnTx/>
              <a:uFillTx/>
              <a:latin typeface="Invention"/>
              <a:ea typeface="+mn-ea"/>
              <a:cs typeface="Arial"/>
            </a:endParaRPr>
          </a:p>
          <a:p>
            <a:pPr marL="0" indent="0" defTabSz="914400">
              <a:spcBef>
                <a:spcPts val="600"/>
              </a:spcBef>
              <a:buNone/>
              <a:defRPr/>
            </a:pPr>
            <a:r>
              <a:rPr kumimoji="0" lang="en-US" sz="2000" b="0" i="0" u="none" strike="noStrike" kern="1200" cap="none" spc="0" normalizeH="0" baseline="0" noProof="0">
                <a:ln>
                  <a:noFill/>
                </a:ln>
                <a:solidFill>
                  <a:srgbClr val="37424A"/>
                </a:solidFill>
                <a:effectLst/>
                <a:uLnTx/>
                <a:uFillTx/>
                <a:latin typeface="Invention"/>
                <a:ea typeface="+mn-ea"/>
                <a:cs typeface="+mn-cs"/>
              </a:rPr>
              <a:t>I am an employee of MSD</a:t>
            </a:r>
            <a:r>
              <a:rPr lang="en-US" sz="2000">
                <a:solidFill>
                  <a:srgbClr val="37424A"/>
                </a:solidFill>
                <a:latin typeface="Invention"/>
                <a:cs typeface="+mn-cs"/>
              </a:rPr>
              <a:t>.</a:t>
            </a:r>
            <a:endParaRPr lang="fr-FR"/>
          </a:p>
        </p:txBody>
      </p:sp>
    </p:spTree>
    <p:extLst>
      <p:ext uri="{BB962C8B-B14F-4D97-AF65-F5344CB8AC3E}">
        <p14:creationId xmlns:p14="http://schemas.microsoft.com/office/powerpoint/2010/main" val="419743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C2AEBB-9A24-84F8-27F4-6D83947E2A9F}"/>
              </a:ext>
            </a:extLst>
          </p:cNvPr>
          <p:cNvSpPr/>
          <p:nvPr/>
        </p:nvSpPr>
        <p:spPr>
          <a:xfrm>
            <a:off x="377825" y="5035872"/>
            <a:ext cx="11436350" cy="13744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Wingdings" panose="05000000000000000000" pitchFamily="2" charset="2"/>
              <a:buChar char="v"/>
            </a:pPr>
            <a:r>
              <a:rPr lang="en-US">
                <a:solidFill>
                  <a:schemeClr val="tx1"/>
                </a:solidFill>
                <a:ea typeface="Times New Roman" panose="02020603050405020304" pitchFamily="18" charset="0"/>
                <a:cs typeface="Times New Roman" panose="02020603050405020304" pitchFamily="18" charset="0"/>
              </a:rPr>
              <a:t>Describe the implementation of HPV vaccination in US and Canada pharmacy settings</a:t>
            </a:r>
          </a:p>
          <a:p>
            <a:pPr marL="342900" indent="-342900">
              <a:spcAft>
                <a:spcPts val="600"/>
              </a:spcAft>
              <a:buFont typeface="Wingdings" panose="05000000000000000000" pitchFamily="2" charset="2"/>
              <a:buChar char="v"/>
            </a:pPr>
            <a:r>
              <a:rPr lang="en-US">
                <a:solidFill>
                  <a:schemeClr val="tx1"/>
                </a:solidFill>
                <a:effectLst/>
                <a:ea typeface="Times New Roman" panose="02020603050405020304" pitchFamily="18" charset="0"/>
                <a:cs typeface="Times New Roman" panose="02020603050405020304" pitchFamily="18" charset="0"/>
              </a:rPr>
              <a:t>Identify barriers and facilitators to HPV vaccination implementation</a:t>
            </a:r>
            <a:r>
              <a:rPr lang="en-US">
                <a:solidFill>
                  <a:schemeClr val="tx1"/>
                </a:solidFill>
                <a:ea typeface="Times New Roman" panose="02020603050405020304" pitchFamily="18" charset="0"/>
                <a:cs typeface="Times New Roman" panose="02020603050405020304" pitchFamily="18" charset="0"/>
              </a:rPr>
              <a:t> at the pharmacy level</a:t>
            </a:r>
            <a:endParaRPr lang="en-US">
              <a:solidFill>
                <a:schemeClr val="tx1"/>
              </a:solidFill>
              <a:effectLst/>
              <a:ea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729C5F92-6D66-3EDE-A2A2-BD4D1596F31D}"/>
              </a:ext>
            </a:extLst>
          </p:cNvPr>
          <p:cNvSpPr>
            <a:spLocks noGrp="1"/>
          </p:cNvSpPr>
          <p:nvPr>
            <p:ph type="title"/>
          </p:nvPr>
        </p:nvSpPr>
        <p:spPr>
          <a:xfrm>
            <a:off x="377825" y="238095"/>
            <a:ext cx="11206180" cy="850107"/>
          </a:xfrm>
        </p:spPr>
        <p:txBody>
          <a:bodyPr/>
          <a:lstStyle/>
          <a:p>
            <a:r>
              <a:rPr lang="en-US"/>
              <a:t>Overview </a:t>
            </a:r>
          </a:p>
        </p:txBody>
      </p:sp>
      <p:sp>
        <p:nvSpPr>
          <p:cNvPr id="5" name="Slide Number Placeholder 4">
            <a:extLst>
              <a:ext uri="{FF2B5EF4-FFF2-40B4-BE49-F238E27FC236}">
                <a16:creationId xmlns:a16="http://schemas.microsoft.com/office/drawing/2014/main" id="{30094D6A-B883-6054-D1BA-ED32D7614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C380D-5F44-41E8-971E-CDD19ED6F8E3}" type="slidenum">
              <a:rPr kumimoji="0" lang="en-GB" sz="700" b="0" i="0" u="none" strike="noStrike" kern="1200" cap="none" spc="0" normalizeH="0" baseline="0" noProof="0" smtClean="0">
                <a:ln>
                  <a:noFill/>
                </a:ln>
                <a:solidFill>
                  <a:srgbClr val="9EA7B3"/>
                </a:solidFill>
                <a:effectLst/>
                <a:uLnTx/>
                <a:uFillTx/>
                <a:latin typeface="Inventio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grpSp>
        <p:nvGrpSpPr>
          <p:cNvPr id="121" name="Group 120">
            <a:extLst>
              <a:ext uri="{FF2B5EF4-FFF2-40B4-BE49-F238E27FC236}">
                <a16:creationId xmlns:a16="http://schemas.microsoft.com/office/drawing/2014/main" id="{970057AD-E46B-987B-7A42-B7FB9A2E01D9}"/>
              </a:ext>
            </a:extLst>
          </p:cNvPr>
          <p:cNvGrpSpPr/>
          <p:nvPr/>
        </p:nvGrpSpPr>
        <p:grpSpPr>
          <a:xfrm>
            <a:off x="517577" y="1565586"/>
            <a:ext cx="3124243" cy="1985677"/>
            <a:chOff x="572918" y="2190736"/>
            <a:chExt cx="3244598" cy="2218640"/>
          </a:xfrm>
        </p:grpSpPr>
        <p:grpSp>
          <p:nvGrpSpPr>
            <p:cNvPr id="118" name="Group 117">
              <a:extLst>
                <a:ext uri="{FF2B5EF4-FFF2-40B4-BE49-F238E27FC236}">
                  <a16:creationId xmlns:a16="http://schemas.microsoft.com/office/drawing/2014/main" id="{489EC4B2-A52E-DC6E-FF05-A67A083FDE2F}"/>
                </a:ext>
              </a:extLst>
            </p:cNvPr>
            <p:cNvGrpSpPr/>
            <p:nvPr/>
          </p:nvGrpSpPr>
          <p:grpSpPr>
            <a:xfrm>
              <a:off x="1531252" y="2190736"/>
              <a:ext cx="1327931" cy="1721587"/>
              <a:chOff x="1775131" y="2190736"/>
              <a:chExt cx="1327931" cy="1721587"/>
            </a:xfrm>
          </p:grpSpPr>
          <p:grpSp>
            <p:nvGrpSpPr>
              <p:cNvPr id="40" name="Graphic 35">
                <a:extLst>
                  <a:ext uri="{FF2B5EF4-FFF2-40B4-BE49-F238E27FC236}">
                    <a16:creationId xmlns:a16="http://schemas.microsoft.com/office/drawing/2014/main" id="{DF66E85C-4725-705F-6094-DC406188D888}"/>
                  </a:ext>
                </a:extLst>
              </p:cNvPr>
              <p:cNvGrpSpPr/>
              <p:nvPr/>
            </p:nvGrpSpPr>
            <p:grpSpPr>
              <a:xfrm rot="5400000">
                <a:off x="1652077" y="2549867"/>
                <a:ext cx="1574039" cy="1150874"/>
                <a:chOff x="4111085" y="4068069"/>
                <a:chExt cx="508063" cy="371475"/>
              </a:xfrm>
            </p:grpSpPr>
            <p:sp>
              <p:nvSpPr>
                <p:cNvPr id="41" name="Freeform: Shape 40">
                  <a:extLst>
                    <a:ext uri="{FF2B5EF4-FFF2-40B4-BE49-F238E27FC236}">
                      <a16:creationId xmlns:a16="http://schemas.microsoft.com/office/drawing/2014/main" id="{B023083F-8B6C-9381-B8B2-8AC831D14967}"/>
                    </a:ext>
                  </a:extLst>
                </p:cNvPr>
                <p:cNvSpPr/>
                <p:nvPr/>
              </p:nvSpPr>
              <p:spPr>
                <a:xfrm>
                  <a:off x="4447698" y="4117122"/>
                  <a:ext cx="171450" cy="270890"/>
                </a:xfrm>
                <a:custGeom>
                  <a:avLst/>
                  <a:gdLst>
                    <a:gd name="connsiteX0" fmla="*/ -21 w 171450"/>
                    <a:gd name="connsiteY0" fmla="*/ -35 h 270890"/>
                    <a:gd name="connsiteX1" fmla="*/ 25982 w 171450"/>
                    <a:gd name="connsiteY1" fmla="*/ 135410 h 270890"/>
                    <a:gd name="connsiteX2" fmla="*/ -21 w 171450"/>
                    <a:gd name="connsiteY2" fmla="*/ 270856 h 270890"/>
                    <a:gd name="connsiteX3" fmla="*/ 171429 w 171450"/>
                    <a:gd name="connsiteY3" fmla="*/ 135410 h 270890"/>
                    <a:gd name="connsiteX4" fmla="*/ -21 w 171450"/>
                    <a:gd name="connsiteY4" fmla="*/ -35 h 27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270890">
                      <a:moveTo>
                        <a:pt x="-21" y="-35"/>
                      </a:moveTo>
                      <a:lnTo>
                        <a:pt x="25982" y="135410"/>
                      </a:lnTo>
                      <a:lnTo>
                        <a:pt x="-21" y="270856"/>
                      </a:lnTo>
                      <a:cubicBezTo>
                        <a:pt x="-21" y="270856"/>
                        <a:pt x="72845" y="161033"/>
                        <a:pt x="171429" y="135410"/>
                      </a:cubicBezTo>
                      <a:cubicBezTo>
                        <a:pt x="72845" y="109788"/>
                        <a:pt x="-21" y="-35"/>
                        <a:pt x="-21" y="-35"/>
                      </a:cubicBezTo>
                      <a:close/>
                    </a:path>
                  </a:pathLst>
                </a:custGeom>
                <a:solidFill>
                  <a:schemeClr val="accent3"/>
                </a:soli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42" name="Freeform: Shape 41">
                  <a:extLst>
                    <a:ext uri="{FF2B5EF4-FFF2-40B4-BE49-F238E27FC236}">
                      <a16:creationId xmlns:a16="http://schemas.microsoft.com/office/drawing/2014/main" id="{C263DE81-DD2A-C4CD-A571-7D55A3FDD63C}"/>
                    </a:ext>
                  </a:extLst>
                </p:cNvPr>
                <p:cNvSpPr/>
                <p:nvPr/>
              </p:nvSpPr>
              <p:spPr>
                <a:xfrm>
                  <a:off x="4111085" y="4068069"/>
                  <a:ext cx="426624" cy="371475"/>
                </a:xfrm>
                <a:custGeom>
                  <a:avLst/>
                  <a:gdLst>
                    <a:gd name="connsiteX0" fmla="*/ 106680 w 426624"/>
                    <a:gd name="connsiteY0" fmla="*/ 371475 h 371475"/>
                    <a:gd name="connsiteX1" fmla="*/ 0 w 426624"/>
                    <a:gd name="connsiteY1" fmla="*/ 185738 h 371475"/>
                    <a:gd name="connsiteX2" fmla="*/ 106680 w 426624"/>
                    <a:gd name="connsiteY2" fmla="*/ 0 h 371475"/>
                    <a:gd name="connsiteX3" fmla="*/ 319945 w 426624"/>
                    <a:gd name="connsiteY3" fmla="*/ 0 h 371475"/>
                    <a:gd name="connsiteX4" fmla="*/ 426625 w 426624"/>
                    <a:gd name="connsiteY4" fmla="*/ 185738 h 371475"/>
                    <a:gd name="connsiteX5" fmla="*/ 319945 w 426624"/>
                    <a:gd name="connsiteY5" fmla="*/ 371475 h 371475"/>
                    <a:gd name="connsiteX6" fmla="*/ 106680 w 426624"/>
                    <a:gd name="connsiteY6"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624" h="371475">
                      <a:moveTo>
                        <a:pt x="106680" y="371475"/>
                      </a:moveTo>
                      <a:lnTo>
                        <a:pt x="0" y="185738"/>
                      </a:lnTo>
                      <a:lnTo>
                        <a:pt x="106680" y="0"/>
                      </a:lnTo>
                      <a:lnTo>
                        <a:pt x="319945" y="0"/>
                      </a:lnTo>
                      <a:lnTo>
                        <a:pt x="426625" y="185738"/>
                      </a:lnTo>
                      <a:lnTo>
                        <a:pt x="319945" y="371475"/>
                      </a:lnTo>
                      <a:lnTo>
                        <a:pt x="106680" y="371475"/>
                      </a:lnTo>
                      <a:close/>
                    </a:path>
                  </a:pathLst>
                </a:custGeom>
                <a:gradFill>
                  <a:gsLst>
                    <a:gs pos="25000">
                      <a:schemeClr val="accent1"/>
                    </a:gs>
                    <a:gs pos="57000">
                      <a:schemeClr val="accent1">
                        <a:lumMod val="75000"/>
                      </a:schemeClr>
                    </a:gs>
                    <a:gs pos="77000">
                      <a:schemeClr val="accent1">
                        <a:lumMod val="7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sp>
            <p:nvSpPr>
              <p:cNvPr id="45" name="Freeform: Shape 44">
                <a:extLst>
                  <a:ext uri="{FF2B5EF4-FFF2-40B4-BE49-F238E27FC236}">
                    <a16:creationId xmlns:a16="http://schemas.microsoft.com/office/drawing/2014/main" id="{BAA8A109-3278-9AA6-ACE1-C6CB82B4C9FB}"/>
                  </a:ext>
                </a:extLst>
              </p:cNvPr>
              <p:cNvSpPr/>
              <p:nvPr/>
            </p:nvSpPr>
            <p:spPr>
              <a:xfrm rot="5400000">
                <a:off x="1703276" y="2318657"/>
                <a:ext cx="1471640" cy="1281304"/>
              </a:xfrm>
              <a:custGeom>
                <a:avLst/>
                <a:gdLst>
                  <a:gd name="connsiteX0" fmla="*/ 118777 w 475011"/>
                  <a:gd name="connsiteY0" fmla="*/ 413576 h 413575"/>
                  <a:gd name="connsiteX1" fmla="*/ 0 w 475011"/>
                  <a:gd name="connsiteY1" fmla="*/ 206788 h 413575"/>
                  <a:gd name="connsiteX2" fmla="*/ 118777 w 475011"/>
                  <a:gd name="connsiteY2" fmla="*/ 0 h 413575"/>
                  <a:gd name="connsiteX3" fmla="*/ 356330 w 475011"/>
                  <a:gd name="connsiteY3" fmla="*/ 0 h 413575"/>
                  <a:gd name="connsiteX4" fmla="*/ 475012 w 475011"/>
                  <a:gd name="connsiteY4" fmla="*/ 206788 h 413575"/>
                  <a:gd name="connsiteX5" fmla="*/ 356330 w 475011"/>
                  <a:gd name="connsiteY5" fmla="*/ 413576 h 413575"/>
                  <a:gd name="connsiteX6" fmla="*/ 118777 w 475011"/>
                  <a:gd name="connsiteY6" fmla="*/ 413576 h 41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1" h="413575">
                    <a:moveTo>
                      <a:pt x="118777" y="413576"/>
                    </a:moveTo>
                    <a:lnTo>
                      <a:pt x="0" y="206788"/>
                    </a:lnTo>
                    <a:lnTo>
                      <a:pt x="118777" y="0"/>
                    </a:lnTo>
                    <a:lnTo>
                      <a:pt x="356330" y="0"/>
                    </a:lnTo>
                    <a:lnTo>
                      <a:pt x="475012" y="206788"/>
                    </a:lnTo>
                    <a:lnTo>
                      <a:pt x="356330" y="413576"/>
                    </a:lnTo>
                    <a:lnTo>
                      <a:pt x="118777" y="41357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46" name="Freeform: Shape 45">
                <a:extLst>
                  <a:ext uri="{FF2B5EF4-FFF2-40B4-BE49-F238E27FC236}">
                    <a16:creationId xmlns:a16="http://schemas.microsoft.com/office/drawing/2014/main" id="{B209EB10-941D-9CC0-5E77-1FB6FF5332E1}"/>
                  </a:ext>
                </a:extLst>
              </p:cNvPr>
              <p:cNvSpPr/>
              <p:nvPr/>
            </p:nvSpPr>
            <p:spPr>
              <a:xfrm rot="5400000">
                <a:off x="1670520" y="2295347"/>
                <a:ext cx="1537153" cy="1327931"/>
              </a:xfrm>
              <a:custGeom>
                <a:avLst/>
                <a:gdLst>
                  <a:gd name="connsiteX0" fmla="*/ 372311 w 496157"/>
                  <a:gd name="connsiteY0" fmla="*/ 428590 h 428625"/>
                  <a:gd name="connsiteX1" fmla="*/ 123804 w 496157"/>
                  <a:gd name="connsiteY1" fmla="*/ 428590 h 428625"/>
                  <a:gd name="connsiteX2" fmla="*/ -21 w 496157"/>
                  <a:gd name="connsiteY2" fmla="*/ 214278 h 428625"/>
                  <a:gd name="connsiteX3" fmla="*/ 123804 w 496157"/>
                  <a:gd name="connsiteY3" fmla="*/ -35 h 428625"/>
                  <a:gd name="connsiteX4" fmla="*/ 372311 w 496157"/>
                  <a:gd name="connsiteY4" fmla="*/ -35 h 428625"/>
                  <a:gd name="connsiteX5" fmla="*/ 496136 w 496157"/>
                  <a:gd name="connsiteY5" fmla="*/ 214278 h 428625"/>
                  <a:gd name="connsiteX6" fmla="*/ 134853 w 496157"/>
                  <a:gd name="connsiteY6" fmla="*/ 409540 h 428625"/>
                  <a:gd name="connsiteX7" fmla="*/ 361357 w 496157"/>
                  <a:gd name="connsiteY7" fmla="*/ 409540 h 428625"/>
                  <a:gd name="connsiteX8" fmla="*/ 474610 w 496157"/>
                  <a:gd name="connsiteY8" fmla="*/ 214278 h 428625"/>
                  <a:gd name="connsiteX9" fmla="*/ 361357 w 496157"/>
                  <a:gd name="connsiteY9" fmla="*/ 19015 h 428625"/>
                  <a:gd name="connsiteX10" fmla="*/ 134853 w 496157"/>
                  <a:gd name="connsiteY10" fmla="*/ 19015 h 428625"/>
                  <a:gd name="connsiteX11" fmla="*/ 21601 w 496157"/>
                  <a:gd name="connsiteY11" fmla="*/ 214278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57" h="428625">
                    <a:moveTo>
                      <a:pt x="372311" y="428590"/>
                    </a:moveTo>
                    <a:lnTo>
                      <a:pt x="123804" y="428590"/>
                    </a:lnTo>
                    <a:lnTo>
                      <a:pt x="-21" y="214278"/>
                    </a:lnTo>
                    <a:lnTo>
                      <a:pt x="123804" y="-35"/>
                    </a:lnTo>
                    <a:lnTo>
                      <a:pt x="372311" y="-35"/>
                    </a:lnTo>
                    <a:lnTo>
                      <a:pt x="496136" y="214278"/>
                    </a:lnTo>
                    <a:close/>
                    <a:moveTo>
                      <a:pt x="134853" y="409540"/>
                    </a:moveTo>
                    <a:lnTo>
                      <a:pt x="361357" y="409540"/>
                    </a:lnTo>
                    <a:lnTo>
                      <a:pt x="474610" y="214278"/>
                    </a:lnTo>
                    <a:lnTo>
                      <a:pt x="361357" y="19015"/>
                    </a:lnTo>
                    <a:lnTo>
                      <a:pt x="134853" y="19015"/>
                    </a:lnTo>
                    <a:lnTo>
                      <a:pt x="21601" y="214278"/>
                    </a:lnTo>
                    <a:close/>
                  </a:path>
                </a:pathLst>
              </a:custGeom>
              <a:solidFill>
                <a:schemeClr val="accent3"/>
              </a:soli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48" name="Freeform: Shape 47">
                <a:extLst>
                  <a:ext uri="{FF2B5EF4-FFF2-40B4-BE49-F238E27FC236}">
                    <a16:creationId xmlns:a16="http://schemas.microsoft.com/office/drawing/2014/main" id="{601FBEBB-106F-2CC9-066A-3EA5AAC9C700}"/>
                  </a:ext>
                </a:extLst>
              </p:cNvPr>
              <p:cNvSpPr/>
              <p:nvPr/>
            </p:nvSpPr>
            <p:spPr>
              <a:xfrm rot="5400000">
                <a:off x="1850381" y="2443040"/>
                <a:ext cx="1177430" cy="1032835"/>
              </a:xfrm>
              <a:custGeom>
                <a:avLst/>
                <a:gdLst>
                  <a:gd name="connsiteX0" fmla="*/ 94964 w 380047"/>
                  <a:gd name="connsiteY0" fmla="*/ 333375 h 333375"/>
                  <a:gd name="connsiteX1" fmla="*/ 0 w 380047"/>
                  <a:gd name="connsiteY1" fmla="*/ 166688 h 333375"/>
                  <a:gd name="connsiteX2" fmla="*/ 94964 w 380047"/>
                  <a:gd name="connsiteY2" fmla="*/ 0 h 333375"/>
                  <a:gd name="connsiteX3" fmla="*/ 285083 w 380047"/>
                  <a:gd name="connsiteY3" fmla="*/ 0 h 333375"/>
                  <a:gd name="connsiteX4" fmla="*/ 380048 w 380047"/>
                  <a:gd name="connsiteY4" fmla="*/ 166688 h 333375"/>
                  <a:gd name="connsiteX5" fmla="*/ 285083 w 380047"/>
                  <a:gd name="connsiteY5" fmla="*/ 333375 h 333375"/>
                  <a:gd name="connsiteX6" fmla="*/ 94964 w 380047"/>
                  <a:gd name="connsiteY6" fmla="*/ 3333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47" h="333375">
                    <a:moveTo>
                      <a:pt x="94964" y="333375"/>
                    </a:moveTo>
                    <a:lnTo>
                      <a:pt x="0" y="166688"/>
                    </a:lnTo>
                    <a:lnTo>
                      <a:pt x="94964" y="0"/>
                    </a:lnTo>
                    <a:lnTo>
                      <a:pt x="285083" y="0"/>
                    </a:lnTo>
                    <a:lnTo>
                      <a:pt x="380048" y="166688"/>
                    </a:lnTo>
                    <a:lnTo>
                      <a:pt x="285083" y="333375"/>
                    </a:lnTo>
                    <a:lnTo>
                      <a:pt x="94964" y="333375"/>
                    </a:lnTo>
                    <a:close/>
                  </a:path>
                </a:pathLst>
              </a:custGeom>
              <a:solidFill>
                <a:schemeClr val="accent3"/>
              </a:soli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34" name="Graphic 11">
                <a:extLst>
                  <a:ext uri="{FF2B5EF4-FFF2-40B4-BE49-F238E27FC236}">
                    <a16:creationId xmlns:a16="http://schemas.microsoft.com/office/drawing/2014/main" id="{BDECF8B5-A2BF-5938-D21B-882F67DBC0CC}"/>
                  </a:ext>
                </a:extLst>
              </p:cNvPr>
              <p:cNvSpPr/>
              <p:nvPr/>
            </p:nvSpPr>
            <p:spPr>
              <a:xfrm>
                <a:off x="2159696" y="2678143"/>
                <a:ext cx="558801" cy="558800"/>
              </a:xfrm>
              <a:custGeom>
                <a:avLst/>
                <a:gdLst>
                  <a:gd name="connsiteX0" fmla="*/ 372426 w 558801"/>
                  <a:gd name="connsiteY0" fmla="*/ 194801 h 558800"/>
                  <a:gd name="connsiteX1" fmla="*/ 381157 w 558801"/>
                  <a:gd name="connsiteY1" fmla="*/ 186069 h 558800"/>
                  <a:gd name="connsiteX2" fmla="*/ 550069 w 558801"/>
                  <a:gd name="connsiteY2" fmla="*/ 186069 h 558800"/>
                  <a:gd name="connsiteX3" fmla="*/ 558800 w 558801"/>
                  <a:gd name="connsiteY3" fmla="*/ 194801 h 558800"/>
                  <a:gd name="connsiteX4" fmla="*/ 550069 w 558801"/>
                  <a:gd name="connsiteY4" fmla="*/ 203532 h 558800"/>
                  <a:gd name="connsiteX5" fmla="*/ 381157 w 558801"/>
                  <a:gd name="connsiteY5" fmla="*/ 203532 h 558800"/>
                  <a:gd name="connsiteX6" fmla="*/ 372426 w 558801"/>
                  <a:gd name="connsiteY6" fmla="*/ 194801 h 558800"/>
                  <a:gd name="connsiteX7" fmla="*/ 0 w 558801"/>
                  <a:gd name="connsiteY7" fmla="*/ 122902 h 558800"/>
                  <a:gd name="connsiteX8" fmla="*/ 122901 w 558801"/>
                  <a:gd name="connsiteY8" fmla="*/ 0 h 558800"/>
                  <a:gd name="connsiteX9" fmla="*/ 245802 w 558801"/>
                  <a:gd name="connsiteY9" fmla="*/ 122902 h 558800"/>
                  <a:gd name="connsiteX10" fmla="*/ 122901 w 558801"/>
                  <a:gd name="connsiteY10" fmla="*/ 245803 h 558800"/>
                  <a:gd name="connsiteX11" fmla="*/ 0 w 558801"/>
                  <a:gd name="connsiteY11" fmla="*/ 122902 h 558800"/>
                  <a:gd name="connsiteX12" fmla="*/ 227971 w 558801"/>
                  <a:gd name="connsiteY12" fmla="*/ 131679 h 558800"/>
                  <a:gd name="connsiteX13" fmla="*/ 138165 w 558801"/>
                  <a:gd name="connsiteY13" fmla="*/ 131640 h 558800"/>
                  <a:gd name="connsiteX14" fmla="*/ 183656 w 558801"/>
                  <a:gd name="connsiteY14" fmla="*/ 209028 h 558800"/>
                  <a:gd name="connsiteX15" fmla="*/ 227971 w 558801"/>
                  <a:gd name="connsiteY15" fmla="*/ 131679 h 558800"/>
                  <a:gd name="connsiteX16" fmla="*/ 131632 w 558801"/>
                  <a:gd name="connsiteY16" fmla="*/ 17827 h 558800"/>
                  <a:gd name="connsiteX17" fmla="*/ 131632 w 558801"/>
                  <a:gd name="connsiteY17" fmla="*/ 114174 h 558800"/>
                  <a:gd name="connsiteX18" fmla="*/ 227978 w 558801"/>
                  <a:gd name="connsiteY18" fmla="*/ 114217 h 558800"/>
                  <a:gd name="connsiteX19" fmla="*/ 131632 w 558801"/>
                  <a:gd name="connsiteY19" fmla="*/ 17827 h 558800"/>
                  <a:gd name="connsiteX20" fmla="*/ 17463 w 558801"/>
                  <a:gd name="connsiteY20" fmla="*/ 122902 h 558800"/>
                  <a:gd name="connsiteX21" fmla="*/ 122901 w 558801"/>
                  <a:gd name="connsiteY21" fmla="*/ 228341 h 558800"/>
                  <a:gd name="connsiteX22" fmla="*/ 168618 w 558801"/>
                  <a:gd name="connsiteY22" fmla="*/ 217905 h 558800"/>
                  <a:gd name="connsiteX23" fmla="*/ 115374 w 558801"/>
                  <a:gd name="connsiteY23" fmla="*/ 127327 h 558800"/>
                  <a:gd name="connsiteX24" fmla="*/ 114169 w 558801"/>
                  <a:gd name="connsiteY24" fmla="*/ 122902 h 558800"/>
                  <a:gd name="connsiteX25" fmla="*/ 114169 w 558801"/>
                  <a:gd name="connsiteY25" fmla="*/ 17827 h 558800"/>
                  <a:gd name="connsiteX26" fmla="*/ 17463 w 558801"/>
                  <a:gd name="connsiteY26" fmla="*/ 122902 h 558800"/>
                  <a:gd name="connsiteX27" fmla="*/ 381157 w 558801"/>
                  <a:gd name="connsiteY27" fmla="*/ 23177 h 558800"/>
                  <a:gd name="connsiteX28" fmla="*/ 550069 w 558801"/>
                  <a:gd name="connsiteY28" fmla="*/ 23177 h 558800"/>
                  <a:gd name="connsiteX29" fmla="*/ 558800 w 558801"/>
                  <a:gd name="connsiteY29" fmla="*/ 14446 h 558800"/>
                  <a:gd name="connsiteX30" fmla="*/ 550069 w 558801"/>
                  <a:gd name="connsiteY30" fmla="*/ 5715 h 558800"/>
                  <a:gd name="connsiteX31" fmla="*/ 381157 w 558801"/>
                  <a:gd name="connsiteY31" fmla="*/ 5715 h 558800"/>
                  <a:gd name="connsiteX32" fmla="*/ 372426 w 558801"/>
                  <a:gd name="connsiteY32" fmla="*/ 14446 h 558800"/>
                  <a:gd name="connsiteX33" fmla="*/ 381157 w 558801"/>
                  <a:gd name="connsiteY33" fmla="*/ 23177 h 558800"/>
                  <a:gd name="connsiteX34" fmla="*/ 381157 w 558801"/>
                  <a:gd name="connsiteY34" fmla="*/ 59733 h 558800"/>
                  <a:gd name="connsiteX35" fmla="*/ 465612 w 558801"/>
                  <a:gd name="connsiteY35" fmla="*/ 59733 h 558800"/>
                  <a:gd name="connsiteX36" fmla="*/ 474344 w 558801"/>
                  <a:gd name="connsiteY36" fmla="*/ 51001 h 558800"/>
                  <a:gd name="connsiteX37" fmla="*/ 465612 w 558801"/>
                  <a:gd name="connsiteY37" fmla="*/ 42270 h 558800"/>
                  <a:gd name="connsiteX38" fmla="*/ 381157 w 558801"/>
                  <a:gd name="connsiteY38" fmla="*/ 42270 h 558800"/>
                  <a:gd name="connsiteX39" fmla="*/ 372426 w 558801"/>
                  <a:gd name="connsiteY39" fmla="*/ 51001 h 558800"/>
                  <a:gd name="connsiteX40" fmla="*/ 381157 w 558801"/>
                  <a:gd name="connsiteY40" fmla="*/ 59733 h 558800"/>
                  <a:gd name="connsiteX41" fmla="*/ 285427 w 558801"/>
                  <a:gd name="connsiteY41" fmla="*/ 56716 h 558800"/>
                  <a:gd name="connsiteX42" fmla="*/ 285427 w 558801"/>
                  <a:gd name="connsiteY42" fmla="*/ 8731 h 558800"/>
                  <a:gd name="connsiteX43" fmla="*/ 294158 w 558801"/>
                  <a:gd name="connsiteY43" fmla="*/ 0 h 558800"/>
                  <a:gd name="connsiteX44" fmla="*/ 342143 w 558801"/>
                  <a:gd name="connsiteY44" fmla="*/ 0 h 558800"/>
                  <a:gd name="connsiteX45" fmla="*/ 350874 w 558801"/>
                  <a:gd name="connsiteY45" fmla="*/ 8731 h 558800"/>
                  <a:gd name="connsiteX46" fmla="*/ 350874 w 558801"/>
                  <a:gd name="connsiteY46" fmla="*/ 56716 h 558800"/>
                  <a:gd name="connsiteX47" fmla="*/ 342143 w 558801"/>
                  <a:gd name="connsiteY47" fmla="*/ 65447 h 558800"/>
                  <a:gd name="connsiteX48" fmla="*/ 294158 w 558801"/>
                  <a:gd name="connsiteY48" fmla="*/ 65447 h 558800"/>
                  <a:gd name="connsiteX49" fmla="*/ 285427 w 558801"/>
                  <a:gd name="connsiteY49" fmla="*/ 56716 h 558800"/>
                  <a:gd name="connsiteX50" fmla="*/ 302889 w 558801"/>
                  <a:gd name="connsiteY50" fmla="*/ 47985 h 558800"/>
                  <a:gd name="connsiteX51" fmla="*/ 333412 w 558801"/>
                  <a:gd name="connsiteY51" fmla="*/ 47985 h 558800"/>
                  <a:gd name="connsiteX52" fmla="*/ 333412 w 558801"/>
                  <a:gd name="connsiteY52" fmla="*/ 17463 h 558800"/>
                  <a:gd name="connsiteX53" fmla="*/ 302889 w 558801"/>
                  <a:gd name="connsiteY53" fmla="*/ 17463 h 558800"/>
                  <a:gd name="connsiteX54" fmla="*/ 381157 w 558801"/>
                  <a:gd name="connsiteY54" fmla="*/ 113355 h 558800"/>
                  <a:gd name="connsiteX55" fmla="*/ 550069 w 558801"/>
                  <a:gd name="connsiteY55" fmla="*/ 113355 h 558800"/>
                  <a:gd name="connsiteX56" fmla="*/ 558800 w 558801"/>
                  <a:gd name="connsiteY56" fmla="*/ 104623 h 558800"/>
                  <a:gd name="connsiteX57" fmla="*/ 550069 w 558801"/>
                  <a:gd name="connsiteY57" fmla="*/ 95892 h 558800"/>
                  <a:gd name="connsiteX58" fmla="*/ 381157 w 558801"/>
                  <a:gd name="connsiteY58" fmla="*/ 95892 h 558800"/>
                  <a:gd name="connsiteX59" fmla="*/ 372426 w 558801"/>
                  <a:gd name="connsiteY59" fmla="*/ 104623 h 558800"/>
                  <a:gd name="connsiteX60" fmla="*/ 381157 w 558801"/>
                  <a:gd name="connsiteY60" fmla="*/ 113355 h 558800"/>
                  <a:gd name="connsiteX61" fmla="*/ 381157 w 558801"/>
                  <a:gd name="connsiteY61" fmla="*/ 149910 h 558800"/>
                  <a:gd name="connsiteX62" fmla="*/ 465612 w 558801"/>
                  <a:gd name="connsiteY62" fmla="*/ 149910 h 558800"/>
                  <a:gd name="connsiteX63" fmla="*/ 474344 w 558801"/>
                  <a:gd name="connsiteY63" fmla="*/ 141179 h 558800"/>
                  <a:gd name="connsiteX64" fmla="*/ 465612 w 558801"/>
                  <a:gd name="connsiteY64" fmla="*/ 132448 h 558800"/>
                  <a:gd name="connsiteX65" fmla="*/ 381157 w 558801"/>
                  <a:gd name="connsiteY65" fmla="*/ 132448 h 558800"/>
                  <a:gd name="connsiteX66" fmla="*/ 372426 w 558801"/>
                  <a:gd name="connsiteY66" fmla="*/ 141179 h 558800"/>
                  <a:gd name="connsiteX67" fmla="*/ 381157 w 558801"/>
                  <a:gd name="connsiteY67" fmla="*/ 149910 h 558800"/>
                  <a:gd name="connsiteX68" fmla="*/ 285427 w 558801"/>
                  <a:gd name="connsiteY68" fmla="*/ 146893 h 558800"/>
                  <a:gd name="connsiteX69" fmla="*/ 285427 w 558801"/>
                  <a:gd name="connsiteY69" fmla="*/ 98909 h 558800"/>
                  <a:gd name="connsiteX70" fmla="*/ 294158 w 558801"/>
                  <a:gd name="connsiteY70" fmla="*/ 90177 h 558800"/>
                  <a:gd name="connsiteX71" fmla="*/ 342143 w 558801"/>
                  <a:gd name="connsiteY71" fmla="*/ 90177 h 558800"/>
                  <a:gd name="connsiteX72" fmla="*/ 350874 w 558801"/>
                  <a:gd name="connsiteY72" fmla="*/ 98909 h 558800"/>
                  <a:gd name="connsiteX73" fmla="*/ 350874 w 558801"/>
                  <a:gd name="connsiteY73" fmla="*/ 146893 h 558800"/>
                  <a:gd name="connsiteX74" fmla="*/ 342143 w 558801"/>
                  <a:gd name="connsiteY74" fmla="*/ 155625 h 558800"/>
                  <a:gd name="connsiteX75" fmla="*/ 294158 w 558801"/>
                  <a:gd name="connsiteY75" fmla="*/ 155625 h 558800"/>
                  <a:gd name="connsiteX76" fmla="*/ 285427 w 558801"/>
                  <a:gd name="connsiteY76" fmla="*/ 146893 h 558800"/>
                  <a:gd name="connsiteX77" fmla="*/ 302889 w 558801"/>
                  <a:gd name="connsiteY77" fmla="*/ 138162 h 558800"/>
                  <a:gd name="connsiteX78" fmla="*/ 333412 w 558801"/>
                  <a:gd name="connsiteY78" fmla="*/ 138162 h 558800"/>
                  <a:gd name="connsiteX79" fmla="*/ 333412 w 558801"/>
                  <a:gd name="connsiteY79" fmla="*/ 107640 h 558800"/>
                  <a:gd name="connsiteX80" fmla="*/ 302889 w 558801"/>
                  <a:gd name="connsiteY80" fmla="*/ 107640 h 558800"/>
                  <a:gd name="connsiteX81" fmla="*/ 75547 w 558801"/>
                  <a:gd name="connsiteY81" fmla="*/ 350723 h 558800"/>
                  <a:gd name="connsiteX82" fmla="*/ 75547 w 558801"/>
                  <a:gd name="connsiteY82" fmla="*/ 550069 h 558800"/>
                  <a:gd name="connsiteX83" fmla="*/ 66816 w 558801"/>
                  <a:gd name="connsiteY83" fmla="*/ 558800 h 558800"/>
                  <a:gd name="connsiteX84" fmla="*/ 8731 w 558801"/>
                  <a:gd name="connsiteY84" fmla="*/ 558800 h 558800"/>
                  <a:gd name="connsiteX85" fmla="*/ 0 w 558801"/>
                  <a:gd name="connsiteY85" fmla="*/ 550069 h 558800"/>
                  <a:gd name="connsiteX86" fmla="*/ 0 w 558801"/>
                  <a:gd name="connsiteY86" fmla="*/ 350723 h 558800"/>
                  <a:gd name="connsiteX87" fmla="*/ 8731 w 558801"/>
                  <a:gd name="connsiteY87" fmla="*/ 341992 h 558800"/>
                  <a:gd name="connsiteX88" fmla="*/ 66816 w 558801"/>
                  <a:gd name="connsiteY88" fmla="*/ 341992 h 558800"/>
                  <a:gd name="connsiteX89" fmla="*/ 75547 w 558801"/>
                  <a:gd name="connsiteY89" fmla="*/ 350723 h 558800"/>
                  <a:gd name="connsiteX90" fmla="*/ 58085 w 558801"/>
                  <a:gd name="connsiteY90" fmla="*/ 359455 h 558800"/>
                  <a:gd name="connsiteX91" fmla="*/ 17463 w 558801"/>
                  <a:gd name="connsiteY91" fmla="*/ 359455 h 558800"/>
                  <a:gd name="connsiteX92" fmla="*/ 17463 w 558801"/>
                  <a:gd name="connsiteY92" fmla="*/ 541338 h 558800"/>
                  <a:gd name="connsiteX93" fmla="*/ 58085 w 558801"/>
                  <a:gd name="connsiteY93" fmla="*/ 541338 h 558800"/>
                  <a:gd name="connsiteX94" fmla="*/ 553461 w 558801"/>
                  <a:gd name="connsiteY94" fmla="*/ 508259 h 558800"/>
                  <a:gd name="connsiteX95" fmla="*/ 531172 w 558801"/>
                  <a:gd name="connsiteY95" fmla="*/ 531229 h 558800"/>
                  <a:gd name="connsiteX96" fmla="*/ 517569 w 558801"/>
                  <a:gd name="connsiteY96" fmla="*/ 536973 h 558800"/>
                  <a:gd name="connsiteX97" fmla="*/ 504373 w 558801"/>
                  <a:gd name="connsiteY97" fmla="*/ 531631 h 558800"/>
                  <a:gd name="connsiteX98" fmla="*/ 442638 w 558801"/>
                  <a:gd name="connsiteY98" fmla="*/ 471724 h 558800"/>
                  <a:gd name="connsiteX99" fmla="*/ 436899 w 558801"/>
                  <a:gd name="connsiteY99" fmla="*/ 458408 h 558800"/>
                  <a:gd name="connsiteX100" fmla="*/ 438367 w 558801"/>
                  <a:gd name="connsiteY100" fmla="*/ 450799 h 558800"/>
                  <a:gd name="connsiteX101" fmla="*/ 414607 w 558801"/>
                  <a:gd name="connsiteY101" fmla="*/ 427743 h 558800"/>
                  <a:gd name="connsiteX102" fmla="*/ 387248 w 558801"/>
                  <a:gd name="connsiteY102" fmla="*/ 443137 h 558800"/>
                  <a:gd name="connsiteX103" fmla="*/ 387248 w 558801"/>
                  <a:gd name="connsiteY103" fmla="*/ 550069 h 558800"/>
                  <a:gd name="connsiteX104" fmla="*/ 378517 w 558801"/>
                  <a:gd name="connsiteY104" fmla="*/ 558800 h 558800"/>
                  <a:gd name="connsiteX105" fmla="*/ 320434 w 558801"/>
                  <a:gd name="connsiteY105" fmla="*/ 558800 h 558800"/>
                  <a:gd name="connsiteX106" fmla="*/ 311702 w 558801"/>
                  <a:gd name="connsiteY106" fmla="*/ 550069 h 558800"/>
                  <a:gd name="connsiteX107" fmla="*/ 311702 w 558801"/>
                  <a:gd name="connsiteY107" fmla="*/ 447960 h 558800"/>
                  <a:gd name="connsiteX108" fmla="*/ 281834 w 558801"/>
                  <a:gd name="connsiteY108" fmla="*/ 435720 h 558800"/>
                  <a:gd name="connsiteX109" fmla="*/ 281834 w 558801"/>
                  <a:gd name="connsiteY109" fmla="*/ 550069 h 558800"/>
                  <a:gd name="connsiteX110" fmla="*/ 273103 w 558801"/>
                  <a:gd name="connsiteY110" fmla="*/ 558800 h 558800"/>
                  <a:gd name="connsiteX111" fmla="*/ 215019 w 558801"/>
                  <a:gd name="connsiteY111" fmla="*/ 558800 h 558800"/>
                  <a:gd name="connsiteX112" fmla="*/ 206288 w 558801"/>
                  <a:gd name="connsiteY112" fmla="*/ 550069 h 558800"/>
                  <a:gd name="connsiteX113" fmla="*/ 206288 w 558801"/>
                  <a:gd name="connsiteY113" fmla="*/ 380191 h 558800"/>
                  <a:gd name="connsiteX114" fmla="*/ 215019 w 558801"/>
                  <a:gd name="connsiteY114" fmla="*/ 371460 h 558800"/>
                  <a:gd name="connsiteX115" fmla="*/ 228084 w 558801"/>
                  <a:gd name="connsiteY115" fmla="*/ 371460 h 558800"/>
                  <a:gd name="connsiteX116" fmla="*/ 221018 w 558801"/>
                  <a:gd name="connsiteY116" fmla="*/ 330692 h 558800"/>
                  <a:gd name="connsiteX117" fmla="*/ 285427 w 558801"/>
                  <a:gd name="connsiteY117" fmla="*/ 223679 h 558800"/>
                  <a:gd name="connsiteX118" fmla="*/ 285427 w 558801"/>
                  <a:gd name="connsiteY118" fmla="*/ 189086 h 558800"/>
                  <a:gd name="connsiteX119" fmla="*/ 294158 w 558801"/>
                  <a:gd name="connsiteY119" fmla="*/ 180355 h 558800"/>
                  <a:gd name="connsiteX120" fmla="*/ 342143 w 558801"/>
                  <a:gd name="connsiteY120" fmla="*/ 180355 h 558800"/>
                  <a:gd name="connsiteX121" fmla="*/ 350874 w 558801"/>
                  <a:gd name="connsiteY121" fmla="*/ 189086 h 558800"/>
                  <a:gd name="connsiteX122" fmla="*/ 350874 w 558801"/>
                  <a:gd name="connsiteY122" fmla="*/ 209856 h 558800"/>
                  <a:gd name="connsiteX123" fmla="*/ 396898 w 558801"/>
                  <a:gd name="connsiteY123" fmla="*/ 222625 h 558800"/>
                  <a:gd name="connsiteX124" fmla="*/ 465612 w 558801"/>
                  <a:gd name="connsiteY124" fmla="*/ 222625 h 558800"/>
                  <a:gd name="connsiteX125" fmla="*/ 474344 w 558801"/>
                  <a:gd name="connsiteY125" fmla="*/ 231356 h 558800"/>
                  <a:gd name="connsiteX126" fmla="*/ 465612 w 558801"/>
                  <a:gd name="connsiteY126" fmla="*/ 240088 h 558800"/>
                  <a:gd name="connsiteX127" fmla="*/ 422502 w 558801"/>
                  <a:gd name="connsiteY127" fmla="*/ 240088 h 558800"/>
                  <a:gd name="connsiteX128" fmla="*/ 463321 w 558801"/>
                  <a:gd name="connsiteY128" fmla="*/ 330692 h 558800"/>
                  <a:gd name="connsiteX129" fmla="*/ 445501 w 558801"/>
                  <a:gd name="connsiteY129" fmla="*/ 393873 h 558800"/>
                  <a:gd name="connsiteX130" fmla="*/ 470278 w 558801"/>
                  <a:gd name="connsiteY130" fmla="*/ 417916 h 558800"/>
                  <a:gd name="connsiteX131" fmla="*/ 477840 w 558801"/>
                  <a:gd name="connsiteY131" fmla="*/ 416220 h 558800"/>
                  <a:gd name="connsiteX132" fmla="*/ 491323 w 558801"/>
                  <a:gd name="connsiteY132" fmla="*/ 421557 h 558800"/>
                  <a:gd name="connsiteX133" fmla="*/ 553057 w 558801"/>
                  <a:gd name="connsiteY133" fmla="*/ 481463 h 558800"/>
                  <a:gd name="connsiteX134" fmla="*/ 553461 w 558801"/>
                  <a:gd name="connsiteY134" fmla="*/ 508259 h 558800"/>
                  <a:gd name="connsiteX135" fmla="*/ 435199 w 558801"/>
                  <a:gd name="connsiteY135" fmla="*/ 408209 h 558800"/>
                  <a:gd name="connsiteX136" fmla="*/ 427850 w 558801"/>
                  <a:gd name="connsiteY136" fmla="*/ 416262 h 558800"/>
                  <a:gd name="connsiteX137" fmla="*/ 449584 w 558801"/>
                  <a:gd name="connsiteY137" fmla="*/ 437353 h 558800"/>
                  <a:gd name="connsiteX138" fmla="*/ 457174 w 558801"/>
                  <a:gd name="connsiteY138" fmla="*/ 429532 h 558800"/>
                  <a:gd name="connsiteX139" fmla="*/ 302889 w 558801"/>
                  <a:gd name="connsiteY139" fmla="*/ 216081 h 558800"/>
                  <a:gd name="connsiteX140" fmla="*/ 333412 w 558801"/>
                  <a:gd name="connsiteY140" fmla="*/ 209860 h 558800"/>
                  <a:gd name="connsiteX141" fmla="*/ 333412 w 558801"/>
                  <a:gd name="connsiteY141" fmla="*/ 197817 h 558800"/>
                  <a:gd name="connsiteX142" fmla="*/ 302889 w 558801"/>
                  <a:gd name="connsiteY142" fmla="*/ 197817 h 558800"/>
                  <a:gd name="connsiteX143" fmla="*/ 238482 w 558801"/>
                  <a:gd name="connsiteY143" fmla="*/ 330692 h 558800"/>
                  <a:gd name="connsiteX144" fmla="*/ 342171 w 558801"/>
                  <a:gd name="connsiteY144" fmla="*/ 434380 h 558800"/>
                  <a:gd name="connsiteX145" fmla="*/ 445859 w 558801"/>
                  <a:gd name="connsiteY145" fmla="*/ 330692 h 558800"/>
                  <a:gd name="connsiteX146" fmla="*/ 342171 w 558801"/>
                  <a:gd name="connsiteY146" fmla="*/ 227004 h 558800"/>
                  <a:gd name="connsiteX147" fmla="*/ 238482 w 558801"/>
                  <a:gd name="connsiteY147" fmla="*/ 330692 h 558800"/>
                  <a:gd name="connsiteX148" fmla="*/ 264371 w 558801"/>
                  <a:gd name="connsiteY148" fmla="*/ 423483 h 558800"/>
                  <a:gd name="connsiteX149" fmla="*/ 235960 w 558801"/>
                  <a:gd name="connsiteY149" fmla="*/ 388923 h 558800"/>
                  <a:gd name="connsiteX150" fmla="*/ 223750 w 558801"/>
                  <a:gd name="connsiteY150" fmla="*/ 388923 h 558800"/>
                  <a:gd name="connsiteX151" fmla="*/ 223750 w 558801"/>
                  <a:gd name="connsiteY151" fmla="*/ 541338 h 558800"/>
                  <a:gd name="connsiteX152" fmla="*/ 264371 w 558801"/>
                  <a:gd name="connsiteY152" fmla="*/ 541338 h 558800"/>
                  <a:gd name="connsiteX153" fmla="*/ 369786 w 558801"/>
                  <a:gd name="connsiteY153" fmla="*/ 448664 h 558800"/>
                  <a:gd name="connsiteX154" fmla="*/ 342170 w 558801"/>
                  <a:gd name="connsiteY154" fmla="*/ 451842 h 558800"/>
                  <a:gd name="connsiteX155" fmla="*/ 329165 w 558801"/>
                  <a:gd name="connsiteY155" fmla="*/ 451143 h 558800"/>
                  <a:gd name="connsiteX156" fmla="*/ 329165 w 558801"/>
                  <a:gd name="connsiteY156" fmla="*/ 541338 h 558800"/>
                  <a:gd name="connsiteX157" fmla="*/ 369786 w 558801"/>
                  <a:gd name="connsiteY157" fmla="*/ 541338 h 558800"/>
                  <a:gd name="connsiteX158" fmla="*/ 540897 w 558801"/>
                  <a:gd name="connsiteY158" fmla="*/ 493993 h 558800"/>
                  <a:gd name="connsiteX159" fmla="*/ 479162 w 558801"/>
                  <a:gd name="connsiteY159" fmla="*/ 434087 h 558800"/>
                  <a:gd name="connsiteX160" fmla="*/ 478130 w 558801"/>
                  <a:gd name="connsiteY160" fmla="*/ 433679 h 558800"/>
                  <a:gd name="connsiteX161" fmla="*/ 478105 w 558801"/>
                  <a:gd name="connsiteY161" fmla="*/ 433679 h 558800"/>
                  <a:gd name="connsiteX162" fmla="*/ 477058 w 558801"/>
                  <a:gd name="connsiteY162" fmla="*/ 434118 h 558800"/>
                  <a:gd name="connsiteX163" fmla="*/ 454768 w 558801"/>
                  <a:gd name="connsiteY163" fmla="*/ 457089 h 558800"/>
                  <a:gd name="connsiteX164" fmla="*/ 454361 w 558801"/>
                  <a:gd name="connsiteY164" fmla="*/ 458147 h 558800"/>
                  <a:gd name="connsiteX165" fmla="*/ 454799 w 558801"/>
                  <a:gd name="connsiteY165" fmla="*/ 459193 h 558800"/>
                  <a:gd name="connsiteX166" fmla="*/ 516535 w 558801"/>
                  <a:gd name="connsiteY166" fmla="*/ 519100 h 558800"/>
                  <a:gd name="connsiteX167" fmla="*/ 518642 w 558801"/>
                  <a:gd name="connsiteY167" fmla="*/ 519070 h 558800"/>
                  <a:gd name="connsiteX168" fmla="*/ 540930 w 558801"/>
                  <a:gd name="connsiteY168" fmla="*/ 496099 h 558800"/>
                  <a:gd name="connsiteX169" fmla="*/ 540897 w 558801"/>
                  <a:gd name="connsiteY169" fmla="*/ 493993 h 558800"/>
                  <a:gd name="connsiteX170" fmla="*/ 176421 w 558801"/>
                  <a:gd name="connsiteY170" fmla="*/ 299750 h 558800"/>
                  <a:gd name="connsiteX171" fmla="*/ 176421 w 558801"/>
                  <a:gd name="connsiteY171" fmla="*/ 550069 h 558800"/>
                  <a:gd name="connsiteX172" fmla="*/ 167690 w 558801"/>
                  <a:gd name="connsiteY172" fmla="*/ 558800 h 558800"/>
                  <a:gd name="connsiteX173" fmla="*/ 109606 w 558801"/>
                  <a:gd name="connsiteY173" fmla="*/ 558800 h 558800"/>
                  <a:gd name="connsiteX174" fmla="*/ 100874 w 558801"/>
                  <a:gd name="connsiteY174" fmla="*/ 550069 h 558800"/>
                  <a:gd name="connsiteX175" fmla="*/ 100874 w 558801"/>
                  <a:gd name="connsiteY175" fmla="*/ 299750 h 558800"/>
                  <a:gd name="connsiteX176" fmla="*/ 109606 w 558801"/>
                  <a:gd name="connsiteY176" fmla="*/ 291019 h 558800"/>
                  <a:gd name="connsiteX177" fmla="*/ 167690 w 558801"/>
                  <a:gd name="connsiteY177" fmla="*/ 291019 h 558800"/>
                  <a:gd name="connsiteX178" fmla="*/ 176421 w 558801"/>
                  <a:gd name="connsiteY178" fmla="*/ 299750 h 558800"/>
                  <a:gd name="connsiteX179" fmla="*/ 158959 w 558801"/>
                  <a:gd name="connsiteY179" fmla="*/ 308482 h 558800"/>
                  <a:gd name="connsiteX180" fmla="*/ 118337 w 558801"/>
                  <a:gd name="connsiteY180" fmla="*/ 308482 h 558800"/>
                  <a:gd name="connsiteX181" fmla="*/ 118337 w 558801"/>
                  <a:gd name="connsiteY181" fmla="*/ 541338 h 558800"/>
                  <a:gd name="connsiteX182" fmla="*/ 158959 w 558801"/>
                  <a:gd name="connsiteY182" fmla="*/ 541338 h 558800"/>
                  <a:gd name="connsiteX183" fmla="*/ 251584 w 558801"/>
                  <a:gd name="connsiteY183" fmla="*/ 330692 h 558800"/>
                  <a:gd name="connsiteX184" fmla="*/ 342171 w 558801"/>
                  <a:gd name="connsiteY184" fmla="*/ 240105 h 558800"/>
                  <a:gd name="connsiteX185" fmla="*/ 432758 w 558801"/>
                  <a:gd name="connsiteY185" fmla="*/ 330692 h 558800"/>
                  <a:gd name="connsiteX186" fmla="*/ 342171 w 558801"/>
                  <a:gd name="connsiteY186" fmla="*/ 421278 h 558800"/>
                  <a:gd name="connsiteX187" fmla="*/ 251584 w 558801"/>
                  <a:gd name="connsiteY187" fmla="*/ 330692 h 558800"/>
                  <a:gd name="connsiteX188" fmla="*/ 342171 w 558801"/>
                  <a:gd name="connsiteY188" fmla="*/ 403816 h 558800"/>
                  <a:gd name="connsiteX189" fmla="*/ 389664 w 558801"/>
                  <a:gd name="connsiteY189" fmla="*/ 386226 h 558800"/>
                  <a:gd name="connsiteX190" fmla="*/ 342171 w 558801"/>
                  <a:gd name="connsiteY190" fmla="*/ 347317 h 558800"/>
                  <a:gd name="connsiteX191" fmla="*/ 294679 w 558801"/>
                  <a:gd name="connsiteY191" fmla="*/ 386227 h 558800"/>
                  <a:gd name="connsiteX192" fmla="*/ 342171 w 558801"/>
                  <a:gd name="connsiteY192" fmla="*/ 403816 h 558800"/>
                  <a:gd name="connsiteX193" fmla="*/ 342171 w 558801"/>
                  <a:gd name="connsiteY193" fmla="*/ 329855 h 558800"/>
                  <a:gd name="connsiteX194" fmla="*/ 362340 w 558801"/>
                  <a:gd name="connsiteY194" fmla="*/ 309684 h 558800"/>
                  <a:gd name="connsiteX195" fmla="*/ 342171 w 558801"/>
                  <a:gd name="connsiteY195" fmla="*/ 289515 h 558800"/>
                  <a:gd name="connsiteX196" fmla="*/ 322002 w 558801"/>
                  <a:gd name="connsiteY196" fmla="*/ 309684 h 558800"/>
                  <a:gd name="connsiteX197" fmla="*/ 342171 w 558801"/>
                  <a:gd name="connsiteY197" fmla="*/ 329855 h 558800"/>
                  <a:gd name="connsiteX198" fmla="*/ 269047 w 558801"/>
                  <a:gd name="connsiteY198" fmla="*/ 330692 h 558800"/>
                  <a:gd name="connsiteX199" fmla="*/ 281115 w 558801"/>
                  <a:gd name="connsiteY199" fmla="*/ 370865 h 558800"/>
                  <a:gd name="connsiteX200" fmla="*/ 315000 w 558801"/>
                  <a:gd name="connsiteY200" fmla="*/ 335681 h 558800"/>
                  <a:gd name="connsiteX201" fmla="*/ 304539 w 558801"/>
                  <a:gd name="connsiteY201" fmla="*/ 309684 h 558800"/>
                  <a:gd name="connsiteX202" fmla="*/ 342171 w 558801"/>
                  <a:gd name="connsiteY202" fmla="*/ 272053 h 558800"/>
                  <a:gd name="connsiteX203" fmla="*/ 379803 w 558801"/>
                  <a:gd name="connsiteY203" fmla="*/ 309684 h 558800"/>
                  <a:gd name="connsiteX204" fmla="*/ 369343 w 558801"/>
                  <a:gd name="connsiteY204" fmla="*/ 335681 h 558800"/>
                  <a:gd name="connsiteX205" fmla="*/ 403228 w 558801"/>
                  <a:gd name="connsiteY205" fmla="*/ 370865 h 558800"/>
                  <a:gd name="connsiteX206" fmla="*/ 415295 w 558801"/>
                  <a:gd name="connsiteY206" fmla="*/ 330692 h 558800"/>
                  <a:gd name="connsiteX207" fmla="*/ 342171 w 558801"/>
                  <a:gd name="connsiteY207" fmla="*/ 257568 h 558800"/>
                  <a:gd name="connsiteX208" fmla="*/ 269047 w 558801"/>
                  <a:gd name="connsiteY208" fmla="*/ 330692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558801" h="558800">
                    <a:moveTo>
                      <a:pt x="372426" y="194801"/>
                    </a:moveTo>
                    <a:cubicBezTo>
                      <a:pt x="372426" y="189979"/>
                      <a:pt x="376335" y="186069"/>
                      <a:pt x="381157" y="186069"/>
                    </a:cubicBezTo>
                    <a:lnTo>
                      <a:pt x="550069" y="186069"/>
                    </a:lnTo>
                    <a:cubicBezTo>
                      <a:pt x="554891" y="186069"/>
                      <a:pt x="558800" y="189979"/>
                      <a:pt x="558800" y="194801"/>
                    </a:cubicBezTo>
                    <a:cubicBezTo>
                      <a:pt x="558800" y="199623"/>
                      <a:pt x="554891" y="203532"/>
                      <a:pt x="550069" y="203532"/>
                    </a:cubicBezTo>
                    <a:lnTo>
                      <a:pt x="381157" y="203532"/>
                    </a:lnTo>
                    <a:cubicBezTo>
                      <a:pt x="376335" y="203532"/>
                      <a:pt x="372426" y="199624"/>
                      <a:pt x="372426" y="194801"/>
                    </a:cubicBezTo>
                    <a:close/>
                    <a:moveTo>
                      <a:pt x="0" y="122902"/>
                    </a:moveTo>
                    <a:cubicBezTo>
                      <a:pt x="0" y="55135"/>
                      <a:pt x="55133" y="0"/>
                      <a:pt x="122901" y="0"/>
                    </a:cubicBezTo>
                    <a:cubicBezTo>
                      <a:pt x="190669" y="0"/>
                      <a:pt x="245802" y="55135"/>
                      <a:pt x="245802" y="122902"/>
                    </a:cubicBezTo>
                    <a:cubicBezTo>
                      <a:pt x="245802" y="190670"/>
                      <a:pt x="190669" y="245803"/>
                      <a:pt x="122901" y="245803"/>
                    </a:cubicBezTo>
                    <a:cubicBezTo>
                      <a:pt x="55133" y="245803"/>
                      <a:pt x="0" y="190670"/>
                      <a:pt x="0" y="122902"/>
                    </a:cubicBezTo>
                    <a:close/>
                    <a:moveTo>
                      <a:pt x="227971" y="131679"/>
                    </a:moveTo>
                    <a:lnTo>
                      <a:pt x="138165" y="131640"/>
                    </a:lnTo>
                    <a:lnTo>
                      <a:pt x="183656" y="209028"/>
                    </a:lnTo>
                    <a:cubicBezTo>
                      <a:pt x="208423" y="191507"/>
                      <a:pt x="225330" y="163587"/>
                      <a:pt x="227971" y="131679"/>
                    </a:cubicBezTo>
                    <a:close/>
                    <a:moveTo>
                      <a:pt x="131632" y="17827"/>
                    </a:moveTo>
                    <a:lnTo>
                      <a:pt x="131632" y="114174"/>
                    </a:lnTo>
                    <a:lnTo>
                      <a:pt x="227978" y="114217"/>
                    </a:lnTo>
                    <a:cubicBezTo>
                      <a:pt x="223784" y="63006"/>
                      <a:pt x="182837" y="22045"/>
                      <a:pt x="131632" y="17827"/>
                    </a:cubicBezTo>
                    <a:close/>
                    <a:moveTo>
                      <a:pt x="17463" y="122902"/>
                    </a:moveTo>
                    <a:cubicBezTo>
                      <a:pt x="17463" y="181041"/>
                      <a:pt x="64762" y="228341"/>
                      <a:pt x="122901" y="228341"/>
                    </a:cubicBezTo>
                    <a:cubicBezTo>
                      <a:pt x="139271" y="228341"/>
                      <a:pt x="154781" y="224591"/>
                      <a:pt x="168618" y="217905"/>
                    </a:cubicBezTo>
                    <a:lnTo>
                      <a:pt x="115374" y="127327"/>
                    </a:lnTo>
                    <a:cubicBezTo>
                      <a:pt x="114585" y="125985"/>
                      <a:pt x="114169" y="124457"/>
                      <a:pt x="114169" y="122902"/>
                    </a:cubicBezTo>
                    <a:lnTo>
                      <a:pt x="114169" y="17827"/>
                    </a:lnTo>
                    <a:cubicBezTo>
                      <a:pt x="60100" y="22281"/>
                      <a:pt x="17463" y="67703"/>
                      <a:pt x="17463" y="122902"/>
                    </a:cubicBezTo>
                    <a:close/>
                    <a:moveTo>
                      <a:pt x="381157" y="23177"/>
                    </a:moveTo>
                    <a:lnTo>
                      <a:pt x="550069" y="23177"/>
                    </a:lnTo>
                    <a:cubicBezTo>
                      <a:pt x="554891" y="23177"/>
                      <a:pt x="558800" y="19268"/>
                      <a:pt x="558800" y="14446"/>
                    </a:cubicBezTo>
                    <a:cubicBezTo>
                      <a:pt x="558800" y="9624"/>
                      <a:pt x="554891" y="5715"/>
                      <a:pt x="550069" y="5715"/>
                    </a:cubicBezTo>
                    <a:lnTo>
                      <a:pt x="381157" y="5715"/>
                    </a:lnTo>
                    <a:cubicBezTo>
                      <a:pt x="376335" y="5715"/>
                      <a:pt x="372426" y="9624"/>
                      <a:pt x="372426" y="14446"/>
                    </a:cubicBezTo>
                    <a:cubicBezTo>
                      <a:pt x="372426" y="19268"/>
                      <a:pt x="376335" y="23177"/>
                      <a:pt x="381157" y="23177"/>
                    </a:cubicBezTo>
                    <a:close/>
                    <a:moveTo>
                      <a:pt x="381157" y="59733"/>
                    </a:moveTo>
                    <a:lnTo>
                      <a:pt x="465612" y="59733"/>
                    </a:lnTo>
                    <a:cubicBezTo>
                      <a:pt x="470434" y="59733"/>
                      <a:pt x="474344" y="55823"/>
                      <a:pt x="474344" y="51001"/>
                    </a:cubicBezTo>
                    <a:cubicBezTo>
                      <a:pt x="474344" y="46180"/>
                      <a:pt x="470434" y="42270"/>
                      <a:pt x="465612" y="42270"/>
                    </a:cubicBezTo>
                    <a:lnTo>
                      <a:pt x="381157" y="42270"/>
                    </a:lnTo>
                    <a:cubicBezTo>
                      <a:pt x="376335" y="42270"/>
                      <a:pt x="372426" y="46180"/>
                      <a:pt x="372426" y="51001"/>
                    </a:cubicBezTo>
                    <a:cubicBezTo>
                      <a:pt x="372426" y="55823"/>
                      <a:pt x="376335" y="59733"/>
                      <a:pt x="381157" y="59733"/>
                    </a:cubicBezTo>
                    <a:close/>
                    <a:moveTo>
                      <a:pt x="285427" y="56716"/>
                    </a:moveTo>
                    <a:lnTo>
                      <a:pt x="285427" y="8731"/>
                    </a:lnTo>
                    <a:cubicBezTo>
                      <a:pt x="285427" y="3909"/>
                      <a:pt x="289336" y="0"/>
                      <a:pt x="294158" y="0"/>
                    </a:cubicBezTo>
                    <a:lnTo>
                      <a:pt x="342143" y="0"/>
                    </a:lnTo>
                    <a:cubicBezTo>
                      <a:pt x="346965" y="0"/>
                      <a:pt x="350874" y="3909"/>
                      <a:pt x="350874" y="8731"/>
                    </a:cubicBezTo>
                    <a:lnTo>
                      <a:pt x="350874" y="56716"/>
                    </a:lnTo>
                    <a:cubicBezTo>
                      <a:pt x="350874" y="61538"/>
                      <a:pt x="346965" y="65447"/>
                      <a:pt x="342143" y="65447"/>
                    </a:cubicBezTo>
                    <a:lnTo>
                      <a:pt x="294158" y="65447"/>
                    </a:lnTo>
                    <a:cubicBezTo>
                      <a:pt x="289336" y="65447"/>
                      <a:pt x="285427" y="61538"/>
                      <a:pt x="285427" y="56716"/>
                    </a:cubicBezTo>
                    <a:close/>
                    <a:moveTo>
                      <a:pt x="302889" y="47985"/>
                    </a:moveTo>
                    <a:lnTo>
                      <a:pt x="333412" y="47985"/>
                    </a:lnTo>
                    <a:lnTo>
                      <a:pt x="333412" y="17463"/>
                    </a:lnTo>
                    <a:lnTo>
                      <a:pt x="302889" y="17463"/>
                    </a:lnTo>
                    <a:close/>
                    <a:moveTo>
                      <a:pt x="381157" y="113355"/>
                    </a:moveTo>
                    <a:lnTo>
                      <a:pt x="550069" y="113355"/>
                    </a:lnTo>
                    <a:cubicBezTo>
                      <a:pt x="554891" y="113355"/>
                      <a:pt x="558800" y="109445"/>
                      <a:pt x="558800" y="104623"/>
                    </a:cubicBezTo>
                    <a:cubicBezTo>
                      <a:pt x="558800" y="99801"/>
                      <a:pt x="554891" y="95892"/>
                      <a:pt x="550069" y="95892"/>
                    </a:cubicBezTo>
                    <a:lnTo>
                      <a:pt x="381157" y="95892"/>
                    </a:lnTo>
                    <a:cubicBezTo>
                      <a:pt x="376335" y="95892"/>
                      <a:pt x="372426" y="99801"/>
                      <a:pt x="372426" y="104623"/>
                    </a:cubicBezTo>
                    <a:cubicBezTo>
                      <a:pt x="372426" y="109445"/>
                      <a:pt x="376335" y="113355"/>
                      <a:pt x="381157" y="113355"/>
                    </a:cubicBezTo>
                    <a:close/>
                    <a:moveTo>
                      <a:pt x="381157" y="149910"/>
                    </a:moveTo>
                    <a:lnTo>
                      <a:pt x="465612" y="149910"/>
                    </a:lnTo>
                    <a:cubicBezTo>
                      <a:pt x="470434" y="149910"/>
                      <a:pt x="474344" y="146001"/>
                      <a:pt x="474344" y="141179"/>
                    </a:cubicBezTo>
                    <a:cubicBezTo>
                      <a:pt x="474344" y="136357"/>
                      <a:pt x="470434" y="132448"/>
                      <a:pt x="465612" y="132448"/>
                    </a:cubicBezTo>
                    <a:lnTo>
                      <a:pt x="381157" y="132448"/>
                    </a:lnTo>
                    <a:cubicBezTo>
                      <a:pt x="376335" y="132448"/>
                      <a:pt x="372426" y="136357"/>
                      <a:pt x="372426" y="141179"/>
                    </a:cubicBezTo>
                    <a:cubicBezTo>
                      <a:pt x="372426" y="146001"/>
                      <a:pt x="376335" y="149910"/>
                      <a:pt x="381157" y="149910"/>
                    </a:cubicBezTo>
                    <a:close/>
                    <a:moveTo>
                      <a:pt x="285427" y="146893"/>
                    </a:moveTo>
                    <a:lnTo>
                      <a:pt x="285427" y="98909"/>
                    </a:lnTo>
                    <a:cubicBezTo>
                      <a:pt x="285427" y="94087"/>
                      <a:pt x="289336" y="90177"/>
                      <a:pt x="294158" y="90177"/>
                    </a:cubicBezTo>
                    <a:lnTo>
                      <a:pt x="342143" y="90177"/>
                    </a:lnTo>
                    <a:cubicBezTo>
                      <a:pt x="346965" y="90177"/>
                      <a:pt x="350874" y="94087"/>
                      <a:pt x="350874" y="98909"/>
                    </a:cubicBezTo>
                    <a:lnTo>
                      <a:pt x="350874" y="146893"/>
                    </a:lnTo>
                    <a:cubicBezTo>
                      <a:pt x="350874" y="151715"/>
                      <a:pt x="346965" y="155625"/>
                      <a:pt x="342143" y="155625"/>
                    </a:cubicBezTo>
                    <a:lnTo>
                      <a:pt x="294158" y="155625"/>
                    </a:lnTo>
                    <a:cubicBezTo>
                      <a:pt x="289336" y="155625"/>
                      <a:pt x="285427" y="151716"/>
                      <a:pt x="285427" y="146893"/>
                    </a:cubicBezTo>
                    <a:close/>
                    <a:moveTo>
                      <a:pt x="302889" y="138162"/>
                    </a:moveTo>
                    <a:lnTo>
                      <a:pt x="333412" y="138162"/>
                    </a:lnTo>
                    <a:lnTo>
                      <a:pt x="333412" y="107640"/>
                    </a:lnTo>
                    <a:lnTo>
                      <a:pt x="302889" y="107640"/>
                    </a:lnTo>
                    <a:close/>
                    <a:moveTo>
                      <a:pt x="75547" y="350723"/>
                    </a:moveTo>
                    <a:lnTo>
                      <a:pt x="75547" y="550069"/>
                    </a:lnTo>
                    <a:cubicBezTo>
                      <a:pt x="75547" y="554891"/>
                      <a:pt x="71638" y="558800"/>
                      <a:pt x="66816" y="558800"/>
                    </a:cubicBezTo>
                    <a:lnTo>
                      <a:pt x="8731" y="558800"/>
                    </a:lnTo>
                    <a:cubicBezTo>
                      <a:pt x="3909" y="558800"/>
                      <a:pt x="0" y="554891"/>
                      <a:pt x="0" y="550069"/>
                    </a:cubicBezTo>
                    <a:lnTo>
                      <a:pt x="0" y="350723"/>
                    </a:lnTo>
                    <a:cubicBezTo>
                      <a:pt x="0" y="345902"/>
                      <a:pt x="3909" y="341992"/>
                      <a:pt x="8731" y="341992"/>
                    </a:cubicBezTo>
                    <a:lnTo>
                      <a:pt x="66816" y="341992"/>
                    </a:lnTo>
                    <a:cubicBezTo>
                      <a:pt x="71638" y="341992"/>
                      <a:pt x="75547" y="345900"/>
                      <a:pt x="75547" y="350723"/>
                    </a:cubicBezTo>
                    <a:close/>
                    <a:moveTo>
                      <a:pt x="58085" y="359455"/>
                    </a:moveTo>
                    <a:lnTo>
                      <a:pt x="17463" y="359455"/>
                    </a:lnTo>
                    <a:lnTo>
                      <a:pt x="17463" y="541338"/>
                    </a:lnTo>
                    <a:lnTo>
                      <a:pt x="58085" y="541338"/>
                    </a:lnTo>
                    <a:close/>
                    <a:moveTo>
                      <a:pt x="553461" y="508259"/>
                    </a:moveTo>
                    <a:lnTo>
                      <a:pt x="531172" y="531229"/>
                    </a:lnTo>
                    <a:cubicBezTo>
                      <a:pt x="527462" y="535052"/>
                      <a:pt x="522517" y="536973"/>
                      <a:pt x="517569" y="536973"/>
                    </a:cubicBezTo>
                    <a:cubicBezTo>
                      <a:pt x="512811" y="536973"/>
                      <a:pt x="508050" y="535198"/>
                      <a:pt x="504373" y="531631"/>
                    </a:cubicBezTo>
                    <a:lnTo>
                      <a:pt x="442638" y="471724"/>
                    </a:lnTo>
                    <a:cubicBezTo>
                      <a:pt x="439014" y="468209"/>
                      <a:pt x="436975" y="463480"/>
                      <a:pt x="436899" y="458408"/>
                    </a:cubicBezTo>
                    <a:cubicBezTo>
                      <a:pt x="436858" y="455749"/>
                      <a:pt x="437373" y="453175"/>
                      <a:pt x="438367" y="450799"/>
                    </a:cubicBezTo>
                    <a:lnTo>
                      <a:pt x="414607" y="427743"/>
                    </a:lnTo>
                    <a:cubicBezTo>
                      <a:pt x="406252" y="433994"/>
                      <a:pt x="397065" y="439187"/>
                      <a:pt x="387248" y="443137"/>
                    </a:cubicBezTo>
                    <a:lnTo>
                      <a:pt x="387248" y="550069"/>
                    </a:lnTo>
                    <a:cubicBezTo>
                      <a:pt x="387248" y="554891"/>
                      <a:pt x="383339" y="558800"/>
                      <a:pt x="378517" y="558800"/>
                    </a:cubicBezTo>
                    <a:lnTo>
                      <a:pt x="320434" y="558800"/>
                    </a:lnTo>
                    <a:cubicBezTo>
                      <a:pt x="315612" y="558800"/>
                      <a:pt x="311702" y="554891"/>
                      <a:pt x="311702" y="550069"/>
                    </a:cubicBezTo>
                    <a:lnTo>
                      <a:pt x="311702" y="447960"/>
                    </a:lnTo>
                    <a:cubicBezTo>
                      <a:pt x="301118" y="445209"/>
                      <a:pt x="291091" y="441059"/>
                      <a:pt x="281834" y="435720"/>
                    </a:cubicBezTo>
                    <a:lnTo>
                      <a:pt x="281834" y="550069"/>
                    </a:lnTo>
                    <a:cubicBezTo>
                      <a:pt x="281834" y="554891"/>
                      <a:pt x="277924" y="558800"/>
                      <a:pt x="273103" y="558800"/>
                    </a:cubicBezTo>
                    <a:lnTo>
                      <a:pt x="215019" y="558800"/>
                    </a:lnTo>
                    <a:cubicBezTo>
                      <a:pt x="210197" y="558800"/>
                      <a:pt x="206288" y="554891"/>
                      <a:pt x="206288" y="550069"/>
                    </a:cubicBezTo>
                    <a:lnTo>
                      <a:pt x="206288" y="380191"/>
                    </a:lnTo>
                    <a:cubicBezTo>
                      <a:pt x="206288" y="375370"/>
                      <a:pt x="210197" y="371460"/>
                      <a:pt x="215019" y="371460"/>
                    </a:cubicBezTo>
                    <a:lnTo>
                      <a:pt x="228084" y="371460"/>
                    </a:lnTo>
                    <a:cubicBezTo>
                      <a:pt x="223516" y="358714"/>
                      <a:pt x="221018" y="344990"/>
                      <a:pt x="221018" y="330692"/>
                    </a:cubicBezTo>
                    <a:cubicBezTo>
                      <a:pt x="221018" y="284380"/>
                      <a:pt x="247144" y="244060"/>
                      <a:pt x="285427" y="223679"/>
                    </a:cubicBezTo>
                    <a:lnTo>
                      <a:pt x="285427" y="189086"/>
                    </a:lnTo>
                    <a:cubicBezTo>
                      <a:pt x="285427" y="184264"/>
                      <a:pt x="289336" y="180355"/>
                      <a:pt x="294158" y="180355"/>
                    </a:cubicBezTo>
                    <a:lnTo>
                      <a:pt x="342143" y="180355"/>
                    </a:lnTo>
                    <a:cubicBezTo>
                      <a:pt x="346965" y="180355"/>
                      <a:pt x="350874" y="184264"/>
                      <a:pt x="350874" y="189086"/>
                    </a:cubicBezTo>
                    <a:lnTo>
                      <a:pt x="350874" y="209856"/>
                    </a:lnTo>
                    <a:cubicBezTo>
                      <a:pt x="367335" y="211030"/>
                      <a:pt x="382896" y="215505"/>
                      <a:pt x="396898" y="222625"/>
                    </a:cubicBezTo>
                    <a:lnTo>
                      <a:pt x="465612" y="222625"/>
                    </a:lnTo>
                    <a:cubicBezTo>
                      <a:pt x="470434" y="222625"/>
                      <a:pt x="474344" y="226534"/>
                      <a:pt x="474344" y="231356"/>
                    </a:cubicBezTo>
                    <a:cubicBezTo>
                      <a:pt x="474344" y="236178"/>
                      <a:pt x="470434" y="240088"/>
                      <a:pt x="465612" y="240088"/>
                    </a:cubicBezTo>
                    <a:lnTo>
                      <a:pt x="422502" y="240088"/>
                    </a:lnTo>
                    <a:cubicBezTo>
                      <a:pt x="447524" y="262298"/>
                      <a:pt x="463321" y="294682"/>
                      <a:pt x="463321" y="330692"/>
                    </a:cubicBezTo>
                    <a:cubicBezTo>
                      <a:pt x="463321" y="353827"/>
                      <a:pt x="456798" y="375466"/>
                      <a:pt x="445501" y="393873"/>
                    </a:cubicBezTo>
                    <a:lnTo>
                      <a:pt x="470278" y="417916"/>
                    </a:lnTo>
                    <a:cubicBezTo>
                      <a:pt x="472624" y="416852"/>
                      <a:pt x="475182" y="416259"/>
                      <a:pt x="477840" y="416220"/>
                    </a:cubicBezTo>
                    <a:cubicBezTo>
                      <a:pt x="482931" y="416143"/>
                      <a:pt x="487698" y="418039"/>
                      <a:pt x="491323" y="421557"/>
                    </a:cubicBezTo>
                    <a:lnTo>
                      <a:pt x="553057" y="481463"/>
                    </a:lnTo>
                    <a:cubicBezTo>
                      <a:pt x="560556" y="488740"/>
                      <a:pt x="560737" y="500761"/>
                      <a:pt x="553461" y="508259"/>
                    </a:cubicBezTo>
                    <a:close/>
                    <a:moveTo>
                      <a:pt x="435199" y="408209"/>
                    </a:moveTo>
                    <a:cubicBezTo>
                      <a:pt x="432869" y="411002"/>
                      <a:pt x="430419" y="413691"/>
                      <a:pt x="427850" y="416262"/>
                    </a:cubicBezTo>
                    <a:lnTo>
                      <a:pt x="449584" y="437353"/>
                    </a:lnTo>
                    <a:lnTo>
                      <a:pt x="457174" y="429532"/>
                    </a:lnTo>
                    <a:close/>
                    <a:moveTo>
                      <a:pt x="302889" y="216081"/>
                    </a:moveTo>
                    <a:cubicBezTo>
                      <a:pt x="312572" y="212753"/>
                      <a:pt x="322804" y="210621"/>
                      <a:pt x="333412" y="209860"/>
                    </a:cubicBezTo>
                    <a:lnTo>
                      <a:pt x="333412" y="197817"/>
                    </a:lnTo>
                    <a:lnTo>
                      <a:pt x="302889" y="197817"/>
                    </a:lnTo>
                    <a:close/>
                    <a:moveTo>
                      <a:pt x="238482" y="330692"/>
                    </a:moveTo>
                    <a:cubicBezTo>
                      <a:pt x="238482" y="387865"/>
                      <a:pt x="284997" y="434380"/>
                      <a:pt x="342171" y="434380"/>
                    </a:cubicBezTo>
                    <a:cubicBezTo>
                      <a:pt x="399346" y="434380"/>
                      <a:pt x="445859" y="387865"/>
                      <a:pt x="445859" y="330692"/>
                    </a:cubicBezTo>
                    <a:cubicBezTo>
                      <a:pt x="445859" y="273517"/>
                      <a:pt x="399346" y="227004"/>
                      <a:pt x="342171" y="227004"/>
                    </a:cubicBezTo>
                    <a:cubicBezTo>
                      <a:pt x="284997" y="227004"/>
                      <a:pt x="238482" y="273517"/>
                      <a:pt x="238482" y="330692"/>
                    </a:cubicBezTo>
                    <a:close/>
                    <a:moveTo>
                      <a:pt x="264371" y="423483"/>
                    </a:moveTo>
                    <a:cubicBezTo>
                      <a:pt x="252900" y="413849"/>
                      <a:pt x="243233" y="402134"/>
                      <a:pt x="235960" y="388923"/>
                    </a:cubicBezTo>
                    <a:lnTo>
                      <a:pt x="223750" y="388923"/>
                    </a:lnTo>
                    <a:lnTo>
                      <a:pt x="223750" y="541338"/>
                    </a:lnTo>
                    <a:lnTo>
                      <a:pt x="264371" y="541338"/>
                    </a:lnTo>
                    <a:close/>
                    <a:moveTo>
                      <a:pt x="369786" y="448664"/>
                    </a:moveTo>
                    <a:cubicBezTo>
                      <a:pt x="360913" y="450741"/>
                      <a:pt x="351667" y="451842"/>
                      <a:pt x="342170" y="451842"/>
                    </a:cubicBezTo>
                    <a:cubicBezTo>
                      <a:pt x="337776" y="451842"/>
                      <a:pt x="333439" y="451601"/>
                      <a:pt x="329165" y="451143"/>
                    </a:cubicBezTo>
                    <a:lnTo>
                      <a:pt x="329165" y="541338"/>
                    </a:lnTo>
                    <a:lnTo>
                      <a:pt x="369786" y="541338"/>
                    </a:lnTo>
                    <a:close/>
                    <a:moveTo>
                      <a:pt x="540897" y="493993"/>
                    </a:moveTo>
                    <a:lnTo>
                      <a:pt x="479162" y="434087"/>
                    </a:lnTo>
                    <a:cubicBezTo>
                      <a:pt x="478817" y="433752"/>
                      <a:pt x="478415" y="433679"/>
                      <a:pt x="478130" y="433679"/>
                    </a:cubicBezTo>
                    <a:cubicBezTo>
                      <a:pt x="478121" y="433679"/>
                      <a:pt x="478112" y="433679"/>
                      <a:pt x="478105" y="433679"/>
                    </a:cubicBezTo>
                    <a:cubicBezTo>
                      <a:pt x="477817" y="433683"/>
                      <a:pt x="477402" y="433763"/>
                      <a:pt x="477058" y="434118"/>
                    </a:cubicBezTo>
                    <a:lnTo>
                      <a:pt x="454768" y="457089"/>
                    </a:lnTo>
                    <a:cubicBezTo>
                      <a:pt x="454424" y="457443"/>
                      <a:pt x="454357" y="457860"/>
                      <a:pt x="454361" y="458147"/>
                    </a:cubicBezTo>
                    <a:cubicBezTo>
                      <a:pt x="454366" y="458434"/>
                      <a:pt x="454445" y="458848"/>
                      <a:pt x="454799" y="459193"/>
                    </a:cubicBezTo>
                    <a:lnTo>
                      <a:pt x="516535" y="519100"/>
                    </a:lnTo>
                    <a:cubicBezTo>
                      <a:pt x="517106" y="519653"/>
                      <a:pt x="518089" y="519638"/>
                      <a:pt x="518642" y="519070"/>
                    </a:cubicBezTo>
                    <a:lnTo>
                      <a:pt x="540930" y="496099"/>
                    </a:lnTo>
                    <a:cubicBezTo>
                      <a:pt x="541482" y="495530"/>
                      <a:pt x="541466" y="494546"/>
                      <a:pt x="540897" y="493993"/>
                    </a:cubicBezTo>
                    <a:close/>
                    <a:moveTo>
                      <a:pt x="176421" y="299750"/>
                    </a:moveTo>
                    <a:lnTo>
                      <a:pt x="176421" y="550069"/>
                    </a:lnTo>
                    <a:cubicBezTo>
                      <a:pt x="176421" y="554891"/>
                      <a:pt x="172512" y="558800"/>
                      <a:pt x="167690" y="558800"/>
                    </a:cubicBezTo>
                    <a:lnTo>
                      <a:pt x="109606" y="558800"/>
                    </a:lnTo>
                    <a:cubicBezTo>
                      <a:pt x="104784" y="558800"/>
                      <a:pt x="100874" y="554891"/>
                      <a:pt x="100874" y="550069"/>
                    </a:cubicBezTo>
                    <a:lnTo>
                      <a:pt x="100874" y="299750"/>
                    </a:lnTo>
                    <a:cubicBezTo>
                      <a:pt x="100874" y="294929"/>
                      <a:pt x="104784" y="291019"/>
                      <a:pt x="109606" y="291019"/>
                    </a:cubicBezTo>
                    <a:lnTo>
                      <a:pt x="167690" y="291019"/>
                    </a:lnTo>
                    <a:cubicBezTo>
                      <a:pt x="172511" y="291019"/>
                      <a:pt x="176421" y="294929"/>
                      <a:pt x="176421" y="299750"/>
                    </a:cubicBezTo>
                    <a:close/>
                    <a:moveTo>
                      <a:pt x="158959" y="308482"/>
                    </a:moveTo>
                    <a:lnTo>
                      <a:pt x="118337" y="308482"/>
                    </a:lnTo>
                    <a:lnTo>
                      <a:pt x="118337" y="541338"/>
                    </a:lnTo>
                    <a:lnTo>
                      <a:pt x="158959" y="541338"/>
                    </a:lnTo>
                    <a:close/>
                    <a:moveTo>
                      <a:pt x="251584" y="330692"/>
                    </a:moveTo>
                    <a:cubicBezTo>
                      <a:pt x="251584" y="280742"/>
                      <a:pt x="292221" y="240105"/>
                      <a:pt x="342171" y="240105"/>
                    </a:cubicBezTo>
                    <a:cubicBezTo>
                      <a:pt x="392122" y="240105"/>
                      <a:pt x="432758" y="280742"/>
                      <a:pt x="432758" y="330692"/>
                    </a:cubicBezTo>
                    <a:cubicBezTo>
                      <a:pt x="432758" y="380641"/>
                      <a:pt x="392122" y="421278"/>
                      <a:pt x="342171" y="421278"/>
                    </a:cubicBezTo>
                    <a:cubicBezTo>
                      <a:pt x="292221" y="421278"/>
                      <a:pt x="251584" y="380641"/>
                      <a:pt x="251584" y="330692"/>
                    </a:cubicBezTo>
                    <a:close/>
                    <a:moveTo>
                      <a:pt x="342171" y="403816"/>
                    </a:moveTo>
                    <a:cubicBezTo>
                      <a:pt x="360289" y="403816"/>
                      <a:pt x="376876" y="397178"/>
                      <a:pt x="389664" y="386226"/>
                    </a:cubicBezTo>
                    <a:cubicBezTo>
                      <a:pt x="385221" y="363764"/>
                      <a:pt x="365520" y="347317"/>
                      <a:pt x="342171" y="347317"/>
                    </a:cubicBezTo>
                    <a:cubicBezTo>
                      <a:pt x="318823" y="347317"/>
                      <a:pt x="299123" y="363764"/>
                      <a:pt x="294679" y="386227"/>
                    </a:cubicBezTo>
                    <a:cubicBezTo>
                      <a:pt x="307467" y="397178"/>
                      <a:pt x="324054" y="403816"/>
                      <a:pt x="342171" y="403816"/>
                    </a:cubicBezTo>
                    <a:close/>
                    <a:moveTo>
                      <a:pt x="342171" y="329855"/>
                    </a:moveTo>
                    <a:cubicBezTo>
                      <a:pt x="353293" y="329855"/>
                      <a:pt x="362340" y="320806"/>
                      <a:pt x="362340" y="309684"/>
                    </a:cubicBezTo>
                    <a:cubicBezTo>
                      <a:pt x="362340" y="298563"/>
                      <a:pt x="353293" y="289515"/>
                      <a:pt x="342171" y="289515"/>
                    </a:cubicBezTo>
                    <a:cubicBezTo>
                      <a:pt x="331050" y="289515"/>
                      <a:pt x="322002" y="298563"/>
                      <a:pt x="322002" y="309684"/>
                    </a:cubicBezTo>
                    <a:cubicBezTo>
                      <a:pt x="322002" y="320806"/>
                      <a:pt x="331049" y="329855"/>
                      <a:pt x="342171" y="329855"/>
                    </a:cubicBezTo>
                    <a:close/>
                    <a:moveTo>
                      <a:pt x="269047" y="330692"/>
                    </a:moveTo>
                    <a:cubicBezTo>
                      <a:pt x="269047" y="345522"/>
                      <a:pt x="273497" y="359327"/>
                      <a:pt x="281115" y="370865"/>
                    </a:cubicBezTo>
                    <a:cubicBezTo>
                      <a:pt x="287493" y="355129"/>
                      <a:pt x="299715" y="342575"/>
                      <a:pt x="315000" y="335681"/>
                    </a:cubicBezTo>
                    <a:cubicBezTo>
                      <a:pt x="308527" y="328918"/>
                      <a:pt x="304539" y="319761"/>
                      <a:pt x="304539" y="309684"/>
                    </a:cubicBezTo>
                    <a:cubicBezTo>
                      <a:pt x="304539" y="288933"/>
                      <a:pt x="321421" y="272053"/>
                      <a:pt x="342171" y="272053"/>
                    </a:cubicBezTo>
                    <a:cubicBezTo>
                      <a:pt x="362921" y="272053"/>
                      <a:pt x="379803" y="288935"/>
                      <a:pt x="379803" y="309684"/>
                    </a:cubicBezTo>
                    <a:cubicBezTo>
                      <a:pt x="379803" y="319761"/>
                      <a:pt x="375814" y="328918"/>
                      <a:pt x="369343" y="335681"/>
                    </a:cubicBezTo>
                    <a:cubicBezTo>
                      <a:pt x="384627" y="342575"/>
                      <a:pt x="396851" y="355129"/>
                      <a:pt x="403228" y="370865"/>
                    </a:cubicBezTo>
                    <a:cubicBezTo>
                      <a:pt x="410845" y="359327"/>
                      <a:pt x="415295" y="345523"/>
                      <a:pt x="415295" y="330692"/>
                    </a:cubicBezTo>
                    <a:cubicBezTo>
                      <a:pt x="415295" y="290371"/>
                      <a:pt x="382492" y="257568"/>
                      <a:pt x="342171" y="257568"/>
                    </a:cubicBezTo>
                    <a:cubicBezTo>
                      <a:pt x="301850" y="257568"/>
                      <a:pt x="269047" y="290371"/>
                      <a:pt x="269047" y="330692"/>
                    </a:cubicBezTo>
                    <a:close/>
                  </a:path>
                </a:pathLst>
              </a:custGeom>
              <a:solidFill>
                <a:schemeClr val="bg1"/>
              </a:solidFill>
              <a:ln w="1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sp>
          <p:nvSpPr>
            <p:cNvPr id="91" name="Content Placeholder 6">
              <a:extLst>
                <a:ext uri="{FF2B5EF4-FFF2-40B4-BE49-F238E27FC236}">
                  <a16:creationId xmlns:a16="http://schemas.microsoft.com/office/drawing/2014/main" id="{1286E71D-E6DC-6856-D767-92F3E00D8AEF}"/>
                </a:ext>
              </a:extLst>
            </p:cNvPr>
            <p:cNvSpPr txBox="1">
              <a:spLocks/>
            </p:cNvSpPr>
            <p:nvPr/>
          </p:nvSpPr>
          <p:spPr>
            <a:xfrm>
              <a:off x="572918" y="4065490"/>
              <a:ext cx="3244598" cy="34388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1600"/>
                </a:spcAft>
                <a:buFont typeface="Arial" panose="020B0604020202020204" pitchFamily="34" charset="0"/>
                <a:buNone/>
                <a:defRPr sz="1200" b="0" kern="1200">
                  <a:solidFill>
                    <a:schemeClr val="accent4"/>
                  </a:solidFill>
                  <a:latin typeface="+mn-lt"/>
                  <a:ea typeface="+mn-ea"/>
                  <a:cs typeface="+mn-cs"/>
                </a:defRPr>
              </a:lvl1pPr>
              <a:lvl2pPr marL="108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2pPr>
              <a:lvl3pPr marL="216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3pPr>
              <a:lvl4pPr marL="324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4pPr>
              <a:lvl5pPr marL="432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accent4"/>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sz="1200" b="1" kern="120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sz="30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C2340"/>
                  </a:solidFill>
                  <a:effectLst/>
                  <a:uLnTx/>
                  <a:uFillTx/>
                  <a:latin typeface="Invention"/>
                  <a:ea typeface="+mn-ea"/>
                  <a:cs typeface="+mn-cs"/>
                </a:rPr>
                <a:t>Background</a:t>
              </a:r>
            </a:p>
          </p:txBody>
        </p:sp>
      </p:grpSp>
      <p:sp>
        <p:nvSpPr>
          <p:cNvPr id="92" name="Freeform: Shape 91">
            <a:extLst>
              <a:ext uri="{FF2B5EF4-FFF2-40B4-BE49-F238E27FC236}">
                <a16:creationId xmlns:a16="http://schemas.microsoft.com/office/drawing/2014/main" id="{E952CDF8-B7DA-317A-C043-FDF924B08F11}"/>
              </a:ext>
            </a:extLst>
          </p:cNvPr>
          <p:cNvSpPr/>
          <p:nvPr/>
        </p:nvSpPr>
        <p:spPr>
          <a:xfrm>
            <a:off x="4029298" y="1627745"/>
            <a:ext cx="0" cy="3057160"/>
          </a:xfrm>
          <a:custGeom>
            <a:avLst/>
            <a:gdLst>
              <a:gd name="connsiteX0" fmla="*/ 0 w 0"/>
              <a:gd name="connsiteY0" fmla="*/ 0 h 4069080"/>
              <a:gd name="connsiteX1" fmla="*/ 0 w 0"/>
              <a:gd name="connsiteY1" fmla="*/ 4069080 h 4069080"/>
            </a:gdLst>
            <a:ahLst/>
            <a:cxnLst>
              <a:cxn ang="0">
                <a:pos x="connsiteX0" y="connsiteY0"/>
              </a:cxn>
              <a:cxn ang="0">
                <a:pos x="connsiteX1" y="connsiteY1"/>
              </a:cxn>
            </a:cxnLst>
            <a:rect l="l" t="t" r="r" b="b"/>
            <a:pathLst>
              <a:path h="4069080">
                <a:moveTo>
                  <a:pt x="0" y="0"/>
                </a:moveTo>
                <a:lnTo>
                  <a:pt x="0" y="4069080"/>
                </a:lnTo>
              </a:path>
            </a:pathLst>
          </a:custGeom>
          <a:noFill/>
          <a:ln>
            <a:gradFill flip="none" rotWithShape="1">
              <a:gsLst>
                <a:gs pos="0">
                  <a:schemeClr val="bg1">
                    <a:alpha val="0"/>
                  </a:schemeClr>
                </a:gs>
                <a:gs pos="50000">
                  <a:schemeClr val="tx1">
                    <a:lumMod val="75000"/>
                    <a:lumOff val="25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vention"/>
              <a:ea typeface="+mn-ea"/>
              <a:cs typeface="+mn-cs"/>
            </a:endParaRPr>
          </a:p>
        </p:txBody>
      </p:sp>
      <p:sp>
        <p:nvSpPr>
          <p:cNvPr id="113" name="Freeform: Shape 112">
            <a:extLst>
              <a:ext uri="{FF2B5EF4-FFF2-40B4-BE49-F238E27FC236}">
                <a16:creationId xmlns:a16="http://schemas.microsoft.com/office/drawing/2014/main" id="{D6EEEC44-23A0-2A79-3D17-B411B3635F79}"/>
              </a:ext>
            </a:extLst>
          </p:cNvPr>
          <p:cNvSpPr/>
          <p:nvPr/>
        </p:nvSpPr>
        <p:spPr>
          <a:xfrm>
            <a:off x="7808142" y="1627745"/>
            <a:ext cx="0" cy="3057160"/>
          </a:xfrm>
          <a:custGeom>
            <a:avLst/>
            <a:gdLst>
              <a:gd name="connsiteX0" fmla="*/ 0 w 0"/>
              <a:gd name="connsiteY0" fmla="*/ 0 h 4069080"/>
              <a:gd name="connsiteX1" fmla="*/ 0 w 0"/>
              <a:gd name="connsiteY1" fmla="*/ 4069080 h 4069080"/>
            </a:gdLst>
            <a:ahLst/>
            <a:cxnLst>
              <a:cxn ang="0">
                <a:pos x="connsiteX0" y="connsiteY0"/>
              </a:cxn>
              <a:cxn ang="0">
                <a:pos x="connsiteX1" y="connsiteY1"/>
              </a:cxn>
            </a:cxnLst>
            <a:rect l="l" t="t" r="r" b="b"/>
            <a:pathLst>
              <a:path h="4069080">
                <a:moveTo>
                  <a:pt x="0" y="0"/>
                </a:moveTo>
                <a:lnTo>
                  <a:pt x="0" y="4069080"/>
                </a:lnTo>
              </a:path>
            </a:pathLst>
          </a:custGeom>
          <a:noFill/>
          <a:ln>
            <a:gradFill flip="none" rotWithShape="1">
              <a:gsLst>
                <a:gs pos="0">
                  <a:schemeClr val="bg1">
                    <a:alpha val="0"/>
                  </a:schemeClr>
                </a:gs>
                <a:gs pos="50000">
                  <a:schemeClr val="tx1">
                    <a:lumMod val="75000"/>
                    <a:lumOff val="25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vention"/>
              <a:ea typeface="+mn-ea"/>
              <a:cs typeface="+mn-cs"/>
            </a:endParaRPr>
          </a:p>
        </p:txBody>
      </p:sp>
      <p:grpSp>
        <p:nvGrpSpPr>
          <p:cNvPr id="122" name="Group 121">
            <a:extLst>
              <a:ext uri="{FF2B5EF4-FFF2-40B4-BE49-F238E27FC236}">
                <a16:creationId xmlns:a16="http://schemas.microsoft.com/office/drawing/2014/main" id="{C603F3E4-5E1F-C029-3087-614F45301ED3}"/>
              </a:ext>
            </a:extLst>
          </p:cNvPr>
          <p:cNvGrpSpPr/>
          <p:nvPr/>
        </p:nvGrpSpPr>
        <p:grpSpPr>
          <a:xfrm>
            <a:off x="8162865" y="1481935"/>
            <a:ext cx="3124243" cy="1985677"/>
            <a:chOff x="4473701" y="2190736"/>
            <a:chExt cx="3244598" cy="2218640"/>
          </a:xfrm>
        </p:grpSpPr>
        <p:sp>
          <p:nvSpPr>
            <p:cNvPr id="101" name="Content Placeholder 6">
              <a:extLst>
                <a:ext uri="{FF2B5EF4-FFF2-40B4-BE49-F238E27FC236}">
                  <a16:creationId xmlns:a16="http://schemas.microsoft.com/office/drawing/2014/main" id="{16DBB292-E55A-B433-11B8-16D223069BBE}"/>
                </a:ext>
              </a:extLst>
            </p:cNvPr>
            <p:cNvSpPr txBox="1">
              <a:spLocks/>
            </p:cNvSpPr>
            <p:nvPr/>
          </p:nvSpPr>
          <p:spPr>
            <a:xfrm>
              <a:off x="4473701" y="4065490"/>
              <a:ext cx="3244598" cy="34388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1600"/>
                </a:spcAft>
                <a:buFont typeface="Arial" panose="020B0604020202020204" pitchFamily="34" charset="0"/>
                <a:buNone/>
                <a:defRPr sz="1200" b="0" kern="1200">
                  <a:solidFill>
                    <a:schemeClr val="accent4"/>
                  </a:solidFill>
                  <a:latin typeface="+mn-lt"/>
                  <a:ea typeface="+mn-ea"/>
                  <a:cs typeface="+mn-cs"/>
                </a:defRPr>
              </a:lvl1pPr>
              <a:lvl2pPr marL="108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2pPr>
              <a:lvl3pPr marL="216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3pPr>
              <a:lvl4pPr marL="324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4pPr>
              <a:lvl5pPr marL="432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accent4"/>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sz="1200" b="1" kern="120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sz="30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600"/>
                </a:spcAft>
                <a:buClrTx/>
                <a:buSzTx/>
                <a:buFont typeface="Arial" panose="020B0604020202020204" pitchFamily="34" charset="0"/>
                <a:buNone/>
                <a:tabLst/>
                <a:defRPr/>
              </a:pPr>
              <a:r>
                <a:rPr lang="en-US" sz="2000">
                  <a:solidFill>
                    <a:srgbClr val="0C2340"/>
                  </a:solidFill>
                  <a:latin typeface="Invention"/>
                </a:rPr>
                <a:t>Results and Discussion </a:t>
              </a:r>
              <a:endParaRPr kumimoji="0" lang="en-US" sz="2000" b="0" i="0" u="none" strike="noStrike" kern="1200" cap="none" spc="0" normalizeH="0" baseline="0" noProof="0">
                <a:ln>
                  <a:noFill/>
                </a:ln>
                <a:solidFill>
                  <a:srgbClr val="0C2340"/>
                </a:solidFill>
                <a:effectLst/>
                <a:uLnTx/>
                <a:uFillTx/>
                <a:latin typeface="Invention"/>
                <a:ea typeface="+mn-ea"/>
                <a:cs typeface="+mn-cs"/>
              </a:endParaRPr>
            </a:p>
          </p:txBody>
        </p:sp>
        <p:grpSp>
          <p:nvGrpSpPr>
            <p:cNvPr id="119" name="Group 118">
              <a:extLst>
                <a:ext uri="{FF2B5EF4-FFF2-40B4-BE49-F238E27FC236}">
                  <a16:creationId xmlns:a16="http://schemas.microsoft.com/office/drawing/2014/main" id="{04685704-59BF-6D0D-2723-9C75F024D691}"/>
                </a:ext>
              </a:extLst>
            </p:cNvPr>
            <p:cNvGrpSpPr/>
            <p:nvPr/>
          </p:nvGrpSpPr>
          <p:grpSpPr>
            <a:xfrm>
              <a:off x="5432035" y="2190736"/>
              <a:ext cx="1327931" cy="1721587"/>
              <a:chOff x="5432035" y="2190736"/>
              <a:chExt cx="1327931" cy="1721587"/>
            </a:xfrm>
          </p:grpSpPr>
          <p:grpSp>
            <p:nvGrpSpPr>
              <p:cNvPr id="96" name="Graphic 35">
                <a:extLst>
                  <a:ext uri="{FF2B5EF4-FFF2-40B4-BE49-F238E27FC236}">
                    <a16:creationId xmlns:a16="http://schemas.microsoft.com/office/drawing/2014/main" id="{7830E889-3FF7-E82F-92EA-EA8C1FD67BAA}"/>
                  </a:ext>
                </a:extLst>
              </p:cNvPr>
              <p:cNvGrpSpPr/>
              <p:nvPr/>
            </p:nvGrpSpPr>
            <p:grpSpPr>
              <a:xfrm rot="5400000">
                <a:off x="5308981" y="2549867"/>
                <a:ext cx="1574039" cy="1150874"/>
                <a:chOff x="4111085" y="4068069"/>
                <a:chExt cx="508063" cy="371475"/>
              </a:xfrm>
            </p:grpSpPr>
            <p:sp>
              <p:nvSpPr>
                <p:cNvPr id="102" name="Freeform: Shape 101">
                  <a:extLst>
                    <a:ext uri="{FF2B5EF4-FFF2-40B4-BE49-F238E27FC236}">
                      <a16:creationId xmlns:a16="http://schemas.microsoft.com/office/drawing/2014/main" id="{594ADFDE-A6A2-C5DF-5569-1F184C53E1A5}"/>
                    </a:ext>
                  </a:extLst>
                </p:cNvPr>
                <p:cNvSpPr/>
                <p:nvPr/>
              </p:nvSpPr>
              <p:spPr>
                <a:xfrm>
                  <a:off x="4447698" y="4117122"/>
                  <a:ext cx="171450" cy="270890"/>
                </a:xfrm>
                <a:custGeom>
                  <a:avLst/>
                  <a:gdLst>
                    <a:gd name="connsiteX0" fmla="*/ -21 w 171450"/>
                    <a:gd name="connsiteY0" fmla="*/ -35 h 270890"/>
                    <a:gd name="connsiteX1" fmla="*/ 25982 w 171450"/>
                    <a:gd name="connsiteY1" fmla="*/ 135410 h 270890"/>
                    <a:gd name="connsiteX2" fmla="*/ -21 w 171450"/>
                    <a:gd name="connsiteY2" fmla="*/ 270856 h 270890"/>
                    <a:gd name="connsiteX3" fmla="*/ 171429 w 171450"/>
                    <a:gd name="connsiteY3" fmla="*/ 135410 h 270890"/>
                    <a:gd name="connsiteX4" fmla="*/ -21 w 171450"/>
                    <a:gd name="connsiteY4" fmla="*/ -35 h 27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270890">
                      <a:moveTo>
                        <a:pt x="-21" y="-35"/>
                      </a:moveTo>
                      <a:lnTo>
                        <a:pt x="25982" y="135410"/>
                      </a:lnTo>
                      <a:lnTo>
                        <a:pt x="-21" y="270856"/>
                      </a:lnTo>
                      <a:cubicBezTo>
                        <a:pt x="-21" y="270856"/>
                        <a:pt x="72845" y="161033"/>
                        <a:pt x="171429" y="135410"/>
                      </a:cubicBezTo>
                      <a:cubicBezTo>
                        <a:pt x="72845" y="109788"/>
                        <a:pt x="-21" y="-35"/>
                        <a:pt x="-21" y="-35"/>
                      </a:cubicBezTo>
                      <a:close/>
                    </a:path>
                  </a:pathLst>
                </a:custGeom>
                <a:gradFill>
                  <a:gsLst>
                    <a:gs pos="25000">
                      <a:schemeClr val="accent2"/>
                    </a:gs>
                    <a:gs pos="57000">
                      <a:schemeClr val="accent2">
                        <a:lumMod val="75000"/>
                      </a:schemeClr>
                    </a:gs>
                    <a:gs pos="77000">
                      <a:schemeClr val="accent2">
                        <a:lumMod val="7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03" name="Freeform: Shape 102">
                  <a:extLst>
                    <a:ext uri="{FF2B5EF4-FFF2-40B4-BE49-F238E27FC236}">
                      <a16:creationId xmlns:a16="http://schemas.microsoft.com/office/drawing/2014/main" id="{856397D8-8F61-CA6C-8BA8-78CB50899DAF}"/>
                    </a:ext>
                  </a:extLst>
                </p:cNvPr>
                <p:cNvSpPr/>
                <p:nvPr/>
              </p:nvSpPr>
              <p:spPr>
                <a:xfrm>
                  <a:off x="4111085" y="4068069"/>
                  <a:ext cx="426624" cy="371475"/>
                </a:xfrm>
                <a:custGeom>
                  <a:avLst/>
                  <a:gdLst>
                    <a:gd name="connsiteX0" fmla="*/ 106680 w 426624"/>
                    <a:gd name="connsiteY0" fmla="*/ 371475 h 371475"/>
                    <a:gd name="connsiteX1" fmla="*/ 0 w 426624"/>
                    <a:gd name="connsiteY1" fmla="*/ 185738 h 371475"/>
                    <a:gd name="connsiteX2" fmla="*/ 106680 w 426624"/>
                    <a:gd name="connsiteY2" fmla="*/ 0 h 371475"/>
                    <a:gd name="connsiteX3" fmla="*/ 319945 w 426624"/>
                    <a:gd name="connsiteY3" fmla="*/ 0 h 371475"/>
                    <a:gd name="connsiteX4" fmla="*/ 426625 w 426624"/>
                    <a:gd name="connsiteY4" fmla="*/ 185738 h 371475"/>
                    <a:gd name="connsiteX5" fmla="*/ 319945 w 426624"/>
                    <a:gd name="connsiteY5" fmla="*/ 371475 h 371475"/>
                    <a:gd name="connsiteX6" fmla="*/ 106680 w 426624"/>
                    <a:gd name="connsiteY6"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624" h="371475">
                      <a:moveTo>
                        <a:pt x="106680" y="371475"/>
                      </a:moveTo>
                      <a:lnTo>
                        <a:pt x="0" y="185738"/>
                      </a:lnTo>
                      <a:lnTo>
                        <a:pt x="106680" y="0"/>
                      </a:lnTo>
                      <a:lnTo>
                        <a:pt x="319945" y="0"/>
                      </a:lnTo>
                      <a:lnTo>
                        <a:pt x="426625" y="185738"/>
                      </a:lnTo>
                      <a:lnTo>
                        <a:pt x="319945" y="371475"/>
                      </a:lnTo>
                      <a:lnTo>
                        <a:pt x="106680" y="371475"/>
                      </a:lnTo>
                      <a:close/>
                    </a:path>
                  </a:pathLst>
                </a:custGeom>
                <a:gradFill>
                  <a:gsLst>
                    <a:gs pos="25000">
                      <a:schemeClr val="accent2"/>
                    </a:gs>
                    <a:gs pos="57000">
                      <a:schemeClr val="accent2">
                        <a:lumMod val="75000"/>
                      </a:schemeClr>
                    </a:gs>
                    <a:gs pos="77000">
                      <a:schemeClr val="accent2">
                        <a:lumMod val="7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sp>
            <p:nvSpPr>
              <p:cNvPr id="97" name="Freeform: Shape 96">
                <a:extLst>
                  <a:ext uri="{FF2B5EF4-FFF2-40B4-BE49-F238E27FC236}">
                    <a16:creationId xmlns:a16="http://schemas.microsoft.com/office/drawing/2014/main" id="{4B9FC7DA-75A1-B59C-6332-2E0C9316EEB3}"/>
                  </a:ext>
                </a:extLst>
              </p:cNvPr>
              <p:cNvSpPr/>
              <p:nvPr/>
            </p:nvSpPr>
            <p:spPr>
              <a:xfrm rot="5400000">
                <a:off x="5360180" y="2318657"/>
                <a:ext cx="1471640" cy="1281304"/>
              </a:xfrm>
              <a:custGeom>
                <a:avLst/>
                <a:gdLst>
                  <a:gd name="connsiteX0" fmla="*/ 118777 w 475011"/>
                  <a:gd name="connsiteY0" fmla="*/ 413576 h 413575"/>
                  <a:gd name="connsiteX1" fmla="*/ 0 w 475011"/>
                  <a:gd name="connsiteY1" fmla="*/ 206788 h 413575"/>
                  <a:gd name="connsiteX2" fmla="*/ 118777 w 475011"/>
                  <a:gd name="connsiteY2" fmla="*/ 0 h 413575"/>
                  <a:gd name="connsiteX3" fmla="*/ 356330 w 475011"/>
                  <a:gd name="connsiteY3" fmla="*/ 0 h 413575"/>
                  <a:gd name="connsiteX4" fmla="*/ 475012 w 475011"/>
                  <a:gd name="connsiteY4" fmla="*/ 206788 h 413575"/>
                  <a:gd name="connsiteX5" fmla="*/ 356330 w 475011"/>
                  <a:gd name="connsiteY5" fmla="*/ 413576 h 413575"/>
                  <a:gd name="connsiteX6" fmla="*/ 118777 w 475011"/>
                  <a:gd name="connsiteY6" fmla="*/ 413576 h 41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1" h="413575">
                    <a:moveTo>
                      <a:pt x="118777" y="413576"/>
                    </a:moveTo>
                    <a:lnTo>
                      <a:pt x="0" y="206788"/>
                    </a:lnTo>
                    <a:lnTo>
                      <a:pt x="118777" y="0"/>
                    </a:lnTo>
                    <a:lnTo>
                      <a:pt x="356330" y="0"/>
                    </a:lnTo>
                    <a:lnTo>
                      <a:pt x="475012" y="206788"/>
                    </a:lnTo>
                    <a:lnTo>
                      <a:pt x="356330" y="413576"/>
                    </a:lnTo>
                    <a:lnTo>
                      <a:pt x="118777" y="41357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98" name="Freeform: Shape 97">
                <a:extLst>
                  <a:ext uri="{FF2B5EF4-FFF2-40B4-BE49-F238E27FC236}">
                    <a16:creationId xmlns:a16="http://schemas.microsoft.com/office/drawing/2014/main" id="{8E5DCC2A-847B-0130-287D-3233EE800658}"/>
                  </a:ext>
                </a:extLst>
              </p:cNvPr>
              <p:cNvSpPr/>
              <p:nvPr/>
            </p:nvSpPr>
            <p:spPr>
              <a:xfrm rot="5400000">
                <a:off x="5327424" y="2295347"/>
                <a:ext cx="1537153" cy="1327931"/>
              </a:xfrm>
              <a:custGeom>
                <a:avLst/>
                <a:gdLst>
                  <a:gd name="connsiteX0" fmla="*/ 372311 w 496157"/>
                  <a:gd name="connsiteY0" fmla="*/ 428590 h 428625"/>
                  <a:gd name="connsiteX1" fmla="*/ 123804 w 496157"/>
                  <a:gd name="connsiteY1" fmla="*/ 428590 h 428625"/>
                  <a:gd name="connsiteX2" fmla="*/ -21 w 496157"/>
                  <a:gd name="connsiteY2" fmla="*/ 214278 h 428625"/>
                  <a:gd name="connsiteX3" fmla="*/ 123804 w 496157"/>
                  <a:gd name="connsiteY3" fmla="*/ -35 h 428625"/>
                  <a:gd name="connsiteX4" fmla="*/ 372311 w 496157"/>
                  <a:gd name="connsiteY4" fmla="*/ -35 h 428625"/>
                  <a:gd name="connsiteX5" fmla="*/ 496136 w 496157"/>
                  <a:gd name="connsiteY5" fmla="*/ 214278 h 428625"/>
                  <a:gd name="connsiteX6" fmla="*/ 134853 w 496157"/>
                  <a:gd name="connsiteY6" fmla="*/ 409540 h 428625"/>
                  <a:gd name="connsiteX7" fmla="*/ 361357 w 496157"/>
                  <a:gd name="connsiteY7" fmla="*/ 409540 h 428625"/>
                  <a:gd name="connsiteX8" fmla="*/ 474610 w 496157"/>
                  <a:gd name="connsiteY8" fmla="*/ 214278 h 428625"/>
                  <a:gd name="connsiteX9" fmla="*/ 361357 w 496157"/>
                  <a:gd name="connsiteY9" fmla="*/ 19015 h 428625"/>
                  <a:gd name="connsiteX10" fmla="*/ 134853 w 496157"/>
                  <a:gd name="connsiteY10" fmla="*/ 19015 h 428625"/>
                  <a:gd name="connsiteX11" fmla="*/ 21601 w 496157"/>
                  <a:gd name="connsiteY11" fmla="*/ 214278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57" h="428625">
                    <a:moveTo>
                      <a:pt x="372311" y="428590"/>
                    </a:moveTo>
                    <a:lnTo>
                      <a:pt x="123804" y="428590"/>
                    </a:lnTo>
                    <a:lnTo>
                      <a:pt x="-21" y="214278"/>
                    </a:lnTo>
                    <a:lnTo>
                      <a:pt x="123804" y="-35"/>
                    </a:lnTo>
                    <a:lnTo>
                      <a:pt x="372311" y="-35"/>
                    </a:lnTo>
                    <a:lnTo>
                      <a:pt x="496136" y="214278"/>
                    </a:lnTo>
                    <a:close/>
                    <a:moveTo>
                      <a:pt x="134853" y="409540"/>
                    </a:moveTo>
                    <a:lnTo>
                      <a:pt x="361357" y="409540"/>
                    </a:lnTo>
                    <a:lnTo>
                      <a:pt x="474610" y="214278"/>
                    </a:lnTo>
                    <a:lnTo>
                      <a:pt x="361357" y="19015"/>
                    </a:lnTo>
                    <a:lnTo>
                      <a:pt x="134853" y="19015"/>
                    </a:lnTo>
                    <a:lnTo>
                      <a:pt x="21601" y="214278"/>
                    </a:lnTo>
                    <a:close/>
                  </a:path>
                </a:pathLst>
              </a:custGeom>
              <a:gradFill>
                <a:gsLst>
                  <a:gs pos="25000">
                    <a:schemeClr val="accent2"/>
                  </a:gs>
                  <a:gs pos="57000">
                    <a:schemeClr val="accent2">
                      <a:lumMod val="75000"/>
                    </a:schemeClr>
                  </a:gs>
                  <a:gs pos="77000">
                    <a:schemeClr val="accent2">
                      <a:lumMod val="7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99" name="Freeform: Shape 98">
                <a:extLst>
                  <a:ext uri="{FF2B5EF4-FFF2-40B4-BE49-F238E27FC236}">
                    <a16:creationId xmlns:a16="http://schemas.microsoft.com/office/drawing/2014/main" id="{0AA5C4FF-C64B-9E15-31E8-C3F537FABB1D}"/>
                  </a:ext>
                </a:extLst>
              </p:cNvPr>
              <p:cNvSpPr/>
              <p:nvPr/>
            </p:nvSpPr>
            <p:spPr>
              <a:xfrm rot="5400000">
                <a:off x="5507285" y="2443040"/>
                <a:ext cx="1177430" cy="1032835"/>
              </a:xfrm>
              <a:custGeom>
                <a:avLst/>
                <a:gdLst>
                  <a:gd name="connsiteX0" fmla="*/ 94964 w 380047"/>
                  <a:gd name="connsiteY0" fmla="*/ 333375 h 333375"/>
                  <a:gd name="connsiteX1" fmla="*/ 0 w 380047"/>
                  <a:gd name="connsiteY1" fmla="*/ 166688 h 333375"/>
                  <a:gd name="connsiteX2" fmla="*/ 94964 w 380047"/>
                  <a:gd name="connsiteY2" fmla="*/ 0 h 333375"/>
                  <a:gd name="connsiteX3" fmla="*/ 285083 w 380047"/>
                  <a:gd name="connsiteY3" fmla="*/ 0 h 333375"/>
                  <a:gd name="connsiteX4" fmla="*/ 380048 w 380047"/>
                  <a:gd name="connsiteY4" fmla="*/ 166688 h 333375"/>
                  <a:gd name="connsiteX5" fmla="*/ 285083 w 380047"/>
                  <a:gd name="connsiteY5" fmla="*/ 333375 h 333375"/>
                  <a:gd name="connsiteX6" fmla="*/ 94964 w 380047"/>
                  <a:gd name="connsiteY6" fmla="*/ 3333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47" h="333375">
                    <a:moveTo>
                      <a:pt x="94964" y="333375"/>
                    </a:moveTo>
                    <a:lnTo>
                      <a:pt x="0" y="166688"/>
                    </a:lnTo>
                    <a:lnTo>
                      <a:pt x="94964" y="0"/>
                    </a:lnTo>
                    <a:lnTo>
                      <a:pt x="285083" y="0"/>
                    </a:lnTo>
                    <a:lnTo>
                      <a:pt x="380048" y="166688"/>
                    </a:lnTo>
                    <a:lnTo>
                      <a:pt x="285083" y="333375"/>
                    </a:lnTo>
                    <a:lnTo>
                      <a:pt x="94964" y="333375"/>
                    </a:lnTo>
                    <a:close/>
                  </a:path>
                </a:pathLst>
              </a:custGeom>
              <a:gradFill>
                <a:gsLst>
                  <a:gs pos="25000">
                    <a:schemeClr val="accent2"/>
                  </a:gs>
                  <a:gs pos="57000">
                    <a:schemeClr val="accent2">
                      <a:lumMod val="75000"/>
                    </a:schemeClr>
                  </a:gs>
                  <a:gs pos="77000">
                    <a:schemeClr val="accent2">
                      <a:lumMod val="7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nvGrpSpPr>
              <p:cNvPr id="14" name="Graphic 9">
                <a:extLst>
                  <a:ext uri="{FF2B5EF4-FFF2-40B4-BE49-F238E27FC236}">
                    <a16:creationId xmlns:a16="http://schemas.microsoft.com/office/drawing/2014/main" id="{299123F5-484D-0D0F-85D1-32D9A7130CC9}"/>
                  </a:ext>
                </a:extLst>
              </p:cNvPr>
              <p:cNvGrpSpPr/>
              <p:nvPr/>
            </p:nvGrpSpPr>
            <p:grpSpPr>
              <a:xfrm>
                <a:off x="5773518" y="2672257"/>
                <a:ext cx="649861" cy="586253"/>
                <a:chOff x="6126746" y="2776098"/>
                <a:chExt cx="463266" cy="417922"/>
              </a:xfrm>
              <a:solidFill>
                <a:schemeClr val="bg1"/>
              </a:solidFill>
            </p:grpSpPr>
            <p:sp>
              <p:nvSpPr>
                <p:cNvPr id="15" name="Freeform: Shape 14">
                  <a:extLst>
                    <a:ext uri="{FF2B5EF4-FFF2-40B4-BE49-F238E27FC236}">
                      <a16:creationId xmlns:a16="http://schemas.microsoft.com/office/drawing/2014/main" id="{39DC8876-FC4F-61D3-12F6-5FD3877BA209}"/>
                    </a:ext>
                  </a:extLst>
                </p:cNvPr>
                <p:cNvSpPr/>
                <p:nvPr/>
              </p:nvSpPr>
              <p:spPr>
                <a:xfrm>
                  <a:off x="6126746" y="2842563"/>
                  <a:ext cx="387082" cy="284827"/>
                </a:xfrm>
                <a:custGeom>
                  <a:avLst/>
                  <a:gdLst>
                    <a:gd name="connsiteX0" fmla="*/ 359845 w 387082"/>
                    <a:gd name="connsiteY0" fmla="*/ 284827 h 284827"/>
                    <a:gd name="connsiteX1" fmla="*/ 27226 w 387082"/>
                    <a:gd name="connsiteY1" fmla="*/ 284827 h 284827"/>
                    <a:gd name="connsiteX2" fmla="*/ 0 w 387082"/>
                    <a:gd name="connsiteY2" fmla="*/ 257590 h 284827"/>
                    <a:gd name="connsiteX3" fmla="*/ 0 w 387082"/>
                    <a:gd name="connsiteY3" fmla="*/ 27236 h 284827"/>
                    <a:gd name="connsiteX4" fmla="*/ 27226 w 387082"/>
                    <a:gd name="connsiteY4" fmla="*/ 0 h 284827"/>
                    <a:gd name="connsiteX5" fmla="*/ 35318 w 387082"/>
                    <a:gd name="connsiteY5" fmla="*/ 0 h 284827"/>
                    <a:gd name="connsiteX6" fmla="*/ 40375 w 387082"/>
                    <a:gd name="connsiteY6" fmla="*/ 5058 h 284827"/>
                    <a:gd name="connsiteX7" fmla="*/ 35317 w 387082"/>
                    <a:gd name="connsiteY7" fmla="*/ 10115 h 284827"/>
                    <a:gd name="connsiteX8" fmla="*/ 27226 w 387082"/>
                    <a:gd name="connsiteY8" fmla="*/ 10115 h 284827"/>
                    <a:gd name="connsiteX9" fmla="*/ 10115 w 387082"/>
                    <a:gd name="connsiteY9" fmla="*/ 27236 h 284827"/>
                    <a:gd name="connsiteX10" fmla="*/ 10116 w 387082"/>
                    <a:gd name="connsiteY10" fmla="*/ 257590 h 284827"/>
                    <a:gd name="connsiteX11" fmla="*/ 27226 w 387082"/>
                    <a:gd name="connsiteY11" fmla="*/ 274713 h 284827"/>
                    <a:gd name="connsiteX12" fmla="*/ 359845 w 387082"/>
                    <a:gd name="connsiteY12" fmla="*/ 274713 h 284827"/>
                    <a:gd name="connsiteX13" fmla="*/ 376965 w 387082"/>
                    <a:gd name="connsiteY13" fmla="*/ 257590 h 284827"/>
                    <a:gd name="connsiteX14" fmla="*/ 376968 w 387082"/>
                    <a:gd name="connsiteY14" fmla="*/ 176166 h 284827"/>
                    <a:gd name="connsiteX15" fmla="*/ 382025 w 387082"/>
                    <a:gd name="connsiteY15" fmla="*/ 171109 h 284827"/>
                    <a:gd name="connsiteX16" fmla="*/ 387082 w 387082"/>
                    <a:gd name="connsiteY16" fmla="*/ 176167 h 284827"/>
                    <a:gd name="connsiteX17" fmla="*/ 387082 w 387082"/>
                    <a:gd name="connsiteY17" fmla="*/ 257590 h 284827"/>
                    <a:gd name="connsiteX18" fmla="*/ 359845 w 387082"/>
                    <a:gd name="connsiteY18" fmla="*/ 284827 h 28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082" h="284827">
                      <a:moveTo>
                        <a:pt x="359845" y="284827"/>
                      </a:moveTo>
                      <a:lnTo>
                        <a:pt x="27226" y="284827"/>
                      </a:lnTo>
                      <a:cubicBezTo>
                        <a:pt x="12213" y="284827"/>
                        <a:pt x="0" y="272616"/>
                        <a:pt x="0" y="257590"/>
                      </a:cubicBezTo>
                      <a:lnTo>
                        <a:pt x="0" y="27236"/>
                      </a:lnTo>
                      <a:cubicBezTo>
                        <a:pt x="0" y="12222"/>
                        <a:pt x="12212" y="0"/>
                        <a:pt x="27226" y="0"/>
                      </a:cubicBezTo>
                      <a:lnTo>
                        <a:pt x="35318" y="0"/>
                      </a:lnTo>
                      <a:cubicBezTo>
                        <a:pt x="38110" y="0"/>
                        <a:pt x="40375" y="2265"/>
                        <a:pt x="40375" y="5058"/>
                      </a:cubicBezTo>
                      <a:cubicBezTo>
                        <a:pt x="40376" y="7849"/>
                        <a:pt x="38110" y="10115"/>
                        <a:pt x="35317" y="10115"/>
                      </a:cubicBezTo>
                      <a:lnTo>
                        <a:pt x="27226" y="10115"/>
                      </a:lnTo>
                      <a:cubicBezTo>
                        <a:pt x="17797" y="10115"/>
                        <a:pt x="10115" y="17795"/>
                        <a:pt x="10115" y="27236"/>
                      </a:cubicBezTo>
                      <a:lnTo>
                        <a:pt x="10116" y="257590"/>
                      </a:lnTo>
                      <a:cubicBezTo>
                        <a:pt x="10116" y="267033"/>
                        <a:pt x="17796" y="274713"/>
                        <a:pt x="27226" y="274713"/>
                      </a:cubicBezTo>
                      <a:lnTo>
                        <a:pt x="359845" y="274713"/>
                      </a:lnTo>
                      <a:cubicBezTo>
                        <a:pt x="369287" y="274713"/>
                        <a:pt x="376965" y="267033"/>
                        <a:pt x="376965" y="257590"/>
                      </a:cubicBezTo>
                      <a:lnTo>
                        <a:pt x="376968" y="176166"/>
                      </a:lnTo>
                      <a:cubicBezTo>
                        <a:pt x="376968" y="173364"/>
                        <a:pt x="379232" y="171109"/>
                        <a:pt x="382025" y="171109"/>
                      </a:cubicBezTo>
                      <a:cubicBezTo>
                        <a:pt x="384816" y="171109"/>
                        <a:pt x="387082" y="173364"/>
                        <a:pt x="387082" y="176167"/>
                      </a:cubicBezTo>
                      <a:lnTo>
                        <a:pt x="387082" y="257590"/>
                      </a:lnTo>
                      <a:cubicBezTo>
                        <a:pt x="387082" y="272616"/>
                        <a:pt x="374859" y="284827"/>
                        <a:pt x="359845" y="284827"/>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nvGrpSpPr>
                <p:cNvPr id="16" name="Graphic 9">
                  <a:extLst>
                    <a:ext uri="{FF2B5EF4-FFF2-40B4-BE49-F238E27FC236}">
                      <a16:creationId xmlns:a16="http://schemas.microsoft.com/office/drawing/2014/main" id="{CEB3BC37-137D-DCF0-BC32-4608FE26287B}"/>
                    </a:ext>
                  </a:extLst>
                </p:cNvPr>
                <p:cNvGrpSpPr/>
                <p:nvPr/>
              </p:nvGrpSpPr>
              <p:grpSpPr>
                <a:xfrm>
                  <a:off x="6184044" y="2804775"/>
                  <a:ext cx="405968" cy="300383"/>
                  <a:chOff x="6184044" y="2804775"/>
                  <a:chExt cx="405968" cy="300383"/>
                </a:xfrm>
                <a:grpFill/>
              </p:grpSpPr>
              <p:sp>
                <p:nvSpPr>
                  <p:cNvPr id="17" name="Freeform: Shape 16">
                    <a:extLst>
                      <a:ext uri="{FF2B5EF4-FFF2-40B4-BE49-F238E27FC236}">
                        <a16:creationId xmlns:a16="http://schemas.microsoft.com/office/drawing/2014/main" id="{C8F46804-9325-DE04-6666-EF402A5EE4BD}"/>
                      </a:ext>
                    </a:extLst>
                  </p:cNvPr>
                  <p:cNvSpPr/>
                  <p:nvPr/>
                </p:nvSpPr>
                <p:spPr>
                  <a:xfrm>
                    <a:off x="6366052" y="2804775"/>
                    <a:ext cx="179243" cy="179131"/>
                  </a:xfrm>
                  <a:custGeom>
                    <a:avLst/>
                    <a:gdLst>
                      <a:gd name="connsiteX0" fmla="*/ 49887 w 179243"/>
                      <a:gd name="connsiteY0" fmla="*/ 20739 h 179131"/>
                      <a:gd name="connsiteX1" fmla="*/ 12861 w 179243"/>
                      <a:gd name="connsiteY1" fmla="*/ 68996 h 179131"/>
                      <a:gd name="connsiteX2" fmla="*/ 20795 w 179243"/>
                      <a:gd name="connsiteY2" fmla="*/ 129305 h 179131"/>
                      <a:gd name="connsiteX3" fmla="*/ 69052 w 179243"/>
                      <a:gd name="connsiteY3" fmla="*/ 166330 h 179131"/>
                      <a:gd name="connsiteX4" fmla="*/ 129361 w 179243"/>
                      <a:gd name="connsiteY4" fmla="*/ 158385 h 179131"/>
                      <a:gd name="connsiteX5" fmla="*/ 166386 w 179243"/>
                      <a:gd name="connsiteY5" fmla="*/ 110140 h 179131"/>
                      <a:gd name="connsiteX6" fmla="*/ 158442 w 179243"/>
                      <a:gd name="connsiteY6" fmla="*/ 49830 h 179131"/>
                      <a:gd name="connsiteX7" fmla="*/ 49887 w 179243"/>
                      <a:gd name="connsiteY7" fmla="*/ 20739 h 179131"/>
                      <a:gd name="connsiteX8" fmla="*/ 89777 w 179243"/>
                      <a:gd name="connsiteY8" fmla="*/ 179131 h 179131"/>
                      <a:gd name="connsiteX9" fmla="*/ 12040 w 179243"/>
                      <a:gd name="connsiteY9" fmla="*/ 134362 h 179131"/>
                      <a:gd name="connsiteX10" fmla="*/ 3094 w 179243"/>
                      <a:gd name="connsiteY10" fmla="*/ 66382 h 179131"/>
                      <a:gd name="connsiteX11" fmla="*/ 44830 w 179243"/>
                      <a:gd name="connsiteY11" fmla="*/ 11984 h 179131"/>
                      <a:gd name="connsiteX12" fmla="*/ 167206 w 179243"/>
                      <a:gd name="connsiteY12" fmla="*/ 44772 h 179131"/>
                      <a:gd name="connsiteX13" fmla="*/ 176152 w 179243"/>
                      <a:gd name="connsiteY13" fmla="*/ 112753 h 179131"/>
                      <a:gd name="connsiteX14" fmla="*/ 134418 w 179243"/>
                      <a:gd name="connsiteY14" fmla="*/ 167152 h 179131"/>
                      <a:gd name="connsiteX15" fmla="*/ 89777 w 179243"/>
                      <a:gd name="connsiteY15" fmla="*/ 179131 h 1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243" h="179131">
                        <a:moveTo>
                          <a:pt x="49887" y="20739"/>
                        </a:moveTo>
                        <a:cubicBezTo>
                          <a:pt x="31500" y="31360"/>
                          <a:pt x="18351" y="48492"/>
                          <a:pt x="12861" y="68996"/>
                        </a:cubicBezTo>
                        <a:cubicBezTo>
                          <a:pt x="7362" y="89499"/>
                          <a:pt x="10185" y="110919"/>
                          <a:pt x="20795" y="129305"/>
                        </a:cubicBezTo>
                        <a:cubicBezTo>
                          <a:pt x="31416" y="147681"/>
                          <a:pt x="48546" y="160841"/>
                          <a:pt x="69052" y="166330"/>
                        </a:cubicBezTo>
                        <a:cubicBezTo>
                          <a:pt x="89556" y="171829"/>
                          <a:pt x="110976" y="169006"/>
                          <a:pt x="129361" y="158385"/>
                        </a:cubicBezTo>
                        <a:cubicBezTo>
                          <a:pt x="147737" y="147775"/>
                          <a:pt x="160884" y="130643"/>
                          <a:pt x="166386" y="110140"/>
                        </a:cubicBezTo>
                        <a:cubicBezTo>
                          <a:pt x="171875" y="89636"/>
                          <a:pt x="169061" y="68216"/>
                          <a:pt x="158442" y="49830"/>
                        </a:cubicBezTo>
                        <a:cubicBezTo>
                          <a:pt x="136537" y="11878"/>
                          <a:pt x="87837" y="-1165"/>
                          <a:pt x="49887" y="20739"/>
                        </a:cubicBezTo>
                        <a:close/>
                        <a:moveTo>
                          <a:pt x="89777" y="179131"/>
                        </a:moveTo>
                        <a:cubicBezTo>
                          <a:pt x="58790" y="179131"/>
                          <a:pt x="28613" y="163063"/>
                          <a:pt x="12040" y="134362"/>
                        </a:cubicBezTo>
                        <a:cubicBezTo>
                          <a:pt x="71" y="113638"/>
                          <a:pt x="-3101" y="89499"/>
                          <a:pt x="3094" y="66382"/>
                        </a:cubicBezTo>
                        <a:cubicBezTo>
                          <a:pt x="9280" y="43266"/>
                          <a:pt x="24103" y="23953"/>
                          <a:pt x="44830" y="11984"/>
                        </a:cubicBezTo>
                        <a:cubicBezTo>
                          <a:pt x="87607" y="-12713"/>
                          <a:pt x="142511" y="1995"/>
                          <a:pt x="167206" y="44772"/>
                        </a:cubicBezTo>
                        <a:cubicBezTo>
                          <a:pt x="179166" y="65497"/>
                          <a:pt x="182347" y="89636"/>
                          <a:pt x="176152" y="112753"/>
                        </a:cubicBezTo>
                        <a:cubicBezTo>
                          <a:pt x="169957" y="135870"/>
                          <a:pt x="155134" y="155182"/>
                          <a:pt x="134418" y="167152"/>
                        </a:cubicBezTo>
                        <a:cubicBezTo>
                          <a:pt x="120343" y="175275"/>
                          <a:pt x="104957" y="179131"/>
                          <a:pt x="89777" y="179131"/>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8" name="Freeform: Shape 17">
                    <a:extLst>
                      <a:ext uri="{FF2B5EF4-FFF2-40B4-BE49-F238E27FC236}">
                        <a16:creationId xmlns:a16="http://schemas.microsoft.com/office/drawing/2014/main" id="{14CDD8C0-58E4-FFE0-5FAA-6FE65A357379}"/>
                      </a:ext>
                    </a:extLst>
                  </p:cNvPr>
                  <p:cNvSpPr/>
                  <p:nvPr/>
                </p:nvSpPr>
                <p:spPr>
                  <a:xfrm>
                    <a:off x="6389434" y="2828063"/>
                    <a:ext cx="132521" cy="132516"/>
                  </a:xfrm>
                  <a:custGeom>
                    <a:avLst/>
                    <a:gdLst>
                      <a:gd name="connsiteX0" fmla="*/ 35638 w 132521"/>
                      <a:gd name="connsiteY0" fmla="*/ 13288 h 132516"/>
                      <a:gd name="connsiteX1" fmla="*/ 35650 w 132521"/>
                      <a:gd name="connsiteY1" fmla="*/ 13288 h 132516"/>
                      <a:gd name="connsiteX2" fmla="*/ 66149 w 132521"/>
                      <a:gd name="connsiteY2" fmla="*/ 10116 h 132516"/>
                      <a:gd name="connsiteX3" fmla="*/ 38168 w 132521"/>
                      <a:gd name="connsiteY3" fmla="*/ 17661 h 132516"/>
                      <a:gd name="connsiteX4" fmla="*/ 38168 w 132521"/>
                      <a:gd name="connsiteY4" fmla="*/ 17661 h 132516"/>
                      <a:gd name="connsiteX5" fmla="*/ 17622 w 132521"/>
                      <a:gd name="connsiteY5" fmla="*/ 94344 h 132516"/>
                      <a:gd name="connsiteX6" fmla="*/ 94303 w 132521"/>
                      <a:gd name="connsiteY6" fmla="*/ 114900 h 132516"/>
                      <a:gd name="connsiteX7" fmla="*/ 120466 w 132521"/>
                      <a:gd name="connsiteY7" fmla="*/ 80805 h 132516"/>
                      <a:gd name="connsiteX8" fmla="*/ 114858 w 132521"/>
                      <a:gd name="connsiteY8" fmla="*/ 38207 h 132516"/>
                      <a:gd name="connsiteX9" fmla="*/ 80764 w 132521"/>
                      <a:gd name="connsiteY9" fmla="*/ 12055 h 132516"/>
                      <a:gd name="connsiteX10" fmla="*/ 66149 w 132521"/>
                      <a:gd name="connsiteY10" fmla="*/ 10116 h 132516"/>
                      <a:gd name="connsiteX11" fmla="*/ 66352 w 132521"/>
                      <a:gd name="connsiteY11" fmla="*/ 132517 h 132516"/>
                      <a:gd name="connsiteX12" fmla="*/ 8865 w 132521"/>
                      <a:gd name="connsiteY12" fmla="*/ 99412 h 132516"/>
                      <a:gd name="connsiteX13" fmla="*/ 33108 w 132521"/>
                      <a:gd name="connsiteY13" fmla="*/ 8905 h 132516"/>
                      <a:gd name="connsiteX14" fmla="*/ 33111 w 132521"/>
                      <a:gd name="connsiteY14" fmla="*/ 8905 h 132516"/>
                      <a:gd name="connsiteX15" fmla="*/ 83387 w 132521"/>
                      <a:gd name="connsiteY15" fmla="*/ 2288 h 132516"/>
                      <a:gd name="connsiteX16" fmla="*/ 123617 w 132521"/>
                      <a:gd name="connsiteY16" fmla="*/ 33149 h 132516"/>
                      <a:gd name="connsiteX17" fmla="*/ 130232 w 132521"/>
                      <a:gd name="connsiteY17" fmla="*/ 83428 h 132516"/>
                      <a:gd name="connsiteX18" fmla="*/ 99360 w 132521"/>
                      <a:gd name="connsiteY18" fmla="*/ 123656 h 132516"/>
                      <a:gd name="connsiteX19" fmla="*/ 66352 w 132521"/>
                      <a:gd name="connsiteY19" fmla="*/ 132517 h 1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521" h="132516">
                        <a:moveTo>
                          <a:pt x="35638" y="13288"/>
                        </a:moveTo>
                        <a:lnTo>
                          <a:pt x="35650" y="13288"/>
                        </a:lnTo>
                        <a:close/>
                        <a:moveTo>
                          <a:pt x="66149" y="10116"/>
                        </a:moveTo>
                        <a:cubicBezTo>
                          <a:pt x="56417" y="10116"/>
                          <a:pt x="46817" y="12666"/>
                          <a:pt x="38168" y="17661"/>
                        </a:cubicBezTo>
                        <a:lnTo>
                          <a:pt x="38168" y="17661"/>
                        </a:lnTo>
                        <a:cubicBezTo>
                          <a:pt x="11363" y="33138"/>
                          <a:pt x="2143" y="67539"/>
                          <a:pt x="17622" y="94344"/>
                        </a:cubicBezTo>
                        <a:cubicBezTo>
                          <a:pt x="33099" y="121158"/>
                          <a:pt x="67499" y="130378"/>
                          <a:pt x="94303" y="114900"/>
                        </a:cubicBezTo>
                        <a:cubicBezTo>
                          <a:pt x="107295" y="107398"/>
                          <a:pt x="116586" y="95292"/>
                          <a:pt x="120466" y="80805"/>
                        </a:cubicBezTo>
                        <a:cubicBezTo>
                          <a:pt x="124343" y="66327"/>
                          <a:pt x="122352" y="51198"/>
                          <a:pt x="114858" y="38207"/>
                        </a:cubicBezTo>
                        <a:cubicBezTo>
                          <a:pt x="107359" y="25225"/>
                          <a:pt x="95251" y="15933"/>
                          <a:pt x="80764" y="12055"/>
                        </a:cubicBezTo>
                        <a:cubicBezTo>
                          <a:pt x="75927" y="10759"/>
                          <a:pt x="71019" y="10117"/>
                          <a:pt x="66149" y="10116"/>
                        </a:cubicBezTo>
                        <a:close/>
                        <a:moveTo>
                          <a:pt x="66352" y="132517"/>
                        </a:moveTo>
                        <a:cubicBezTo>
                          <a:pt x="43434" y="132517"/>
                          <a:pt x="21117" y="120642"/>
                          <a:pt x="8865" y="99412"/>
                        </a:cubicBezTo>
                        <a:cubicBezTo>
                          <a:pt x="-9405" y="67771"/>
                          <a:pt x="1479" y="27164"/>
                          <a:pt x="33108" y="8905"/>
                        </a:cubicBezTo>
                        <a:lnTo>
                          <a:pt x="33111" y="8905"/>
                        </a:lnTo>
                        <a:cubicBezTo>
                          <a:pt x="48439" y="55"/>
                          <a:pt x="66298" y="-2295"/>
                          <a:pt x="83387" y="2288"/>
                        </a:cubicBezTo>
                        <a:cubicBezTo>
                          <a:pt x="100477" y="6861"/>
                          <a:pt x="114764" y="17829"/>
                          <a:pt x="123617" y="33149"/>
                        </a:cubicBezTo>
                        <a:cubicBezTo>
                          <a:pt x="132466" y="48479"/>
                          <a:pt x="134817" y="66328"/>
                          <a:pt x="130232" y="83428"/>
                        </a:cubicBezTo>
                        <a:cubicBezTo>
                          <a:pt x="125659" y="100518"/>
                          <a:pt x="114692" y="114805"/>
                          <a:pt x="99360" y="123656"/>
                        </a:cubicBezTo>
                        <a:cubicBezTo>
                          <a:pt x="88962" y="129661"/>
                          <a:pt x="77583" y="132517"/>
                          <a:pt x="66352" y="132517"/>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9" name="Freeform: Shape 18">
                    <a:extLst>
                      <a:ext uri="{FF2B5EF4-FFF2-40B4-BE49-F238E27FC236}">
                        <a16:creationId xmlns:a16="http://schemas.microsoft.com/office/drawing/2014/main" id="{05DE270E-AE58-3136-8BF9-12BB3CE9C524}"/>
                      </a:ext>
                    </a:extLst>
                  </p:cNvPr>
                  <p:cNvSpPr/>
                  <p:nvPr/>
                </p:nvSpPr>
                <p:spPr>
                  <a:xfrm>
                    <a:off x="6492457" y="2975163"/>
                    <a:ext cx="97554" cy="129995"/>
                  </a:xfrm>
                  <a:custGeom>
                    <a:avLst/>
                    <a:gdLst>
                      <a:gd name="connsiteX0" fmla="*/ 66784 w 97554"/>
                      <a:gd name="connsiteY0" fmla="*/ 129995 h 129995"/>
                      <a:gd name="connsiteX1" fmla="*/ 65846 w 97554"/>
                      <a:gd name="connsiteY1" fmla="*/ 129974 h 129995"/>
                      <a:gd name="connsiteX2" fmla="*/ 41844 w 97554"/>
                      <a:gd name="connsiteY2" fmla="*/ 112851 h 129995"/>
                      <a:gd name="connsiteX3" fmla="*/ 447 w 97554"/>
                      <a:gd name="connsiteY3" fmla="*/ 20544 h 129995"/>
                      <a:gd name="connsiteX4" fmla="*/ 2986 w 97554"/>
                      <a:gd name="connsiteY4" fmla="*/ 13854 h 129995"/>
                      <a:gd name="connsiteX5" fmla="*/ 9677 w 97554"/>
                      <a:gd name="connsiteY5" fmla="*/ 16404 h 129995"/>
                      <a:gd name="connsiteX6" fmla="*/ 51074 w 97554"/>
                      <a:gd name="connsiteY6" fmla="*/ 108711 h 129995"/>
                      <a:gd name="connsiteX7" fmla="*/ 66185 w 97554"/>
                      <a:gd name="connsiteY7" fmla="*/ 119869 h 129995"/>
                      <a:gd name="connsiteX8" fmla="*/ 85538 w 97554"/>
                      <a:gd name="connsiteY8" fmla="*/ 108702 h 129995"/>
                      <a:gd name="connsiteX9" fmla="*/ 83432 w 97554"/>
                      <a:gd name="connsiteY9" fmla="*/ 90042 h 129995"/>
                      <a:gd name="connsiteX10" fmla="*/ 24188 w 97554"/>
                      <a:gd name="connsiteY10" fmla="*/ 8017 h 129995"/>
                      <a:gd name="connsiteX11" fmla="*/ 25323 w 97554"/>
                      <a:gd name="connsiteY11" fmla="*/ 958 h 129995"/>
                      <a:gd name="connsiteX12" fmla="*/ 32384 w 97554"/>
                      <a:gd name="connsiteY12" fmla="*/ 2096 h 129995"/>
                      <a:gd name="connsiteX13" fmla="*/ 91627 w 97554"/>
                      <a:gd name="connsiteY13" fmla="*/ 84122 h 129995"/>
                      <a:gd name="connsiteX14" fmla="*/ 94463 w 97554"/>
                      <a:gd name="connsiteY14" fmla="*/ 113453 h 129995"/>
                      <a:gd name="connsiteX15" fmla="*/ 66784 w 97554"/>
                      <a:gd name="connsiteY15" fmla="*/ 129995 h 12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554" h="129995">
                        <a:moveTo>
                          <a:pt x="66784" y="129995"/>
                        </a:moveTo>
                        <a:cubicBezTo>
                          <a:pt x="66469" y="129995"/>
                          <a:pt x="66152" y="129986"/>
                          <a:pt x="65846" y="129974"/>
                        </a:cubicBezTo>
                        <a:cubicBezTo>
                          <a:pt x="55311" y="129617"/>
                          <a:pt x="46565" y="123380"/>
                          <a:pt x="41844" y="112851"/>
                        </a:cubicBezTo>
                        <a:lnTo>
                          <a:pt x="447" y="20544"/>
                        </a:lnTo>
                        <a:cubicBezTo>
                          <a:pt x="-700" y="17995"/>
                          <a:pt x="438" y="15002"/>
                          <a:pt x="2986" y="13854"/>
                        </a:cubicBezTo>
                        <a:cubicBezTo>
                          <a:pt x="5537" y="12716"/>
                          <a:pt x="8530" y="13854"/>
                          <a:pt x="9677" y="16404"/>
                        </a:cubicBezTo>
                        <a:lnTo>
                          <a:pt x="51074" y="108711"/>
                        </a:lnTo>
                        <a:cubicBezTo>
                          <a:pt x="55090" y="117648"/>
                          <a:pt x="61506" y="119712"/>
                          <a:pt x="66185" y="119869"/>
                        </a:cubicBezTo>
                        <a:cubicBezTo>
                          <a:pt x="73802" y="120111"/>
                          <a:pt x="81946" y="115436"/>
                          <a:pt x="85538" y="108702"/>
                        </a:cubicBezTo>
                        <a:cubicBezTo>
                          <a:pt x="87742" y="104562"/>
                          <a:pt x="89164" y="97977"/>
                          <a:pt x="83432" y="90042"/>
                        </a:cubicBezTo>
                        <a:lnTo>
                          <a:pt x="24188" y="8017"/>
                        </a:lnTo>
                        <a:cubicBezTo>
                          <a:pt x="22554" y="5762"/>
                          <a:pt x="23060" y="2591"/>
                          <a:pt x="25323" y="958"/>
                        </a:cubicBezTo>
                        <a:cubicBezTo>
                          <a:pt x="27590" y="-676"/>
                          <a:pt x="30750" y="-170"/>
                          <a:pt x="32384" y="2096"/>
                        </a:cubicBezTo>
                        <a:lnTo>
                          <a:pt x="91627" y="84122"/>
                        </a:lnTo>
                        <a:cubicBezTo>
                          <a:pt x="98382" y="93467"/>
                          <a:pt x="99414" y="104159"/>
                          <a:pt x="94463" y="113453"/>
                        </a:cubicBezTo>
                        <a:cubicBezTo>
                          <a:pt x="89215" y="123295"/>
                          <a:pt x="77942" y="129995"/>
                          <a:pt x="66784" y="129995"/>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0" name="Freeform: Shape 19">
                    <a:extLst>
                      <a:ext uri="{FF2B5EF4-FFF2-40B4-BE49-F238E27FC236}">
                        <a16:creationId xmlns:a16="http://schemas.microsoft.com/office/drawing/2014/main" id="{2E6A5343-F2E6-97BC-34A5-22829BD56382}"/>
                      </a:ext>
                    </a:extLst>
                  </p:cNvPr>
                  <p:cNvSpPr/>
                  <p:nvPr/>
                </p:nvSpPr>
                <p:spPr>
                  <a:xfrm>
                    <a:off x="6473451" y="2949762"/>
                    <a:ext cx="58852" cy="52688"/>
                  </a:xfrm>
                  <a:custGeom>
                    <a:avLst/>
                    <a:gdLst>
                      <a:gd name="connsiteX0" fmla="*/ 17555 w 58852"/>
                      <a:gd name="connsiteY0" fmla="*/ 52688 h 52688"/>
                      <a:gd name="connsiteX1" fmla="*/ 16248 w 58852"/>
                      <a:gd name="connsiteY1" fmla="*/ 52509 h 52688"/>
                      <a:gd name="connsiteX2" fmla="*/ 13170 w 58852"/>
                      <a:gd name="connsiteY2" fmla="*/ 50160 h 52688"/>
                      <a:gd name="connsiteX3" fmla="*/ 677 w 58852"/>
                      <a:gd name="connsiteY3" fmla="*/ 28507 h 52688"/>
                      <a:gd name="connsiteX4" fmla="*/ 2529 w 58852"/>
                      <a:gd name="connsiteY4" fmla="*/ 21606 h 52688"/>
                      <a:gd name="connsiteX5" fmla="*/ 9442 w 58852"/>
                      <a:gd name="connsiteY5" fmla="*/ 23450 h 52688"/>
                      <a:gd name="connsiteX6" fmla="*/ 19410 w 58852"/>
                      <a:gd name="connsiteY6" fmla="*/ 40719 h 52688"/>
                      <a:gd name="connsiteX7" fmla="*/ 46890 w 58852"/>
                      <a:gd name="connsiteY7" fmla="*/ 24851 h 52688"/>
                      <a:gd name="connsiteX8" fmla="*/ 36921 w 58852"/>
                      <a:gd name="connsiteY8" fmla="*/ 7593 h 52688"/>
                      <a:gd name="connsiteX9" fmla="*/ 38776 w 58852"/>
                      <a:gd name="connsiteY9" fmla="*/ 681 h 52688"/>
                      <a:gd name="connsiteX10" fmla="*/ 45676 w 58852"/>
                      <a:gd name="connsiteY10" fmla="*/ 2525 h 52688"/>
                      <a:gd name="connsiteX11" fmla="*/ 58172 w 58852"/>
                      <a:gd name="connsiteY11" fmla="*/ 24177 h 52688"/>
                      <a:gd name="connsiteX12" fmla="*/ 56329 w 58852"/>
                      <a:gd name="connsiteY12" fmla="*/ 31089 h 52688"/>
                      <a:gd name="connsiteX13" fmla="*/ 20082 w 58852"/>
                      <a:gd name="connsiteY13" fmla="*/ 52003 h 52688"/>
                      <a:gd name="connsiteX14" fmla="*/ 17555 w 58852"/>
                      <a:gd name="connsiteY14" fmla="*/ 52688 h 5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852" h="52688">
                        <a:moveTo>
                          <a:pt x="17555" y="52688"/>
                        </a:moveTo>
                        <a:cubicBezTo>
                          <a:pt x="17113" y="52688"/>
                          <a:pt x="16681" y="52625"/>
                          <a:pt x="16248" y="52509"/>
                        </a:cubicBezTo>
                        <a:cubicBezTo>
                          <a:pt x="14953" y="52161"/>
                          <a:pt x="13845" y="51318"/>
                          <a:pt x="13170" y="50160"/>
                        </a:cubicBezTo>
                        <a:lnTo>
                          <a:pt x="677" y="28507"/>
                        </a:lnTo>
                        <a:cubicBezTo>
                          <a:pt x="-715" y="26095"/>
                          <a:pt x="105" y="22997"/>
                          <a:pt x="2529" y="21606"/>
                        </a:cubicBezTo>
                        <a:cubicBezTo>
                          <a:pt x="4954" y="20205"/>
                          <a:pt x="8040" y="21037"/>
                          <a:pt x="9442" y="23450"/>
                        </a:cubicBezTo>
                        <a:lnTo>
                          <a:pt x="19410" y="40719"/>
                        </a:lnTo>
                        <a:lnTo>
                          <a:pt x="46890" y="24851"/>
                        </a:lnTo>
                        <a:lnTo>
                          <a:pt x="36921" y="7593"/>
                        </a:lnTo>
                        <a:cubicBezTo>
                          <a:pt x="35520" y="5169"/>
                          <a:pt x="36352" y="2072"/>
                          <a:pt x="38776" y="681"/>
                        </a:cubicBezTo>
                        <a:cubicBezTo>
                          <a:pt x="41188" y="-720"/>
                          <a:pt x="44284" y="112"/>
                          <a:pt x="45676" y="2525"/>
                        </a:cubicBezTo>
                        <a:lnTo>
                          <a:pt x="58172" y="24177"/>
                        </a:lnTo>
                        <a:cubicBezTo>
                          <a:pt x="59573" y="26590"/>
                          <a:pt x="58741" y="29687"/>
                          <a:pt x="56329" y="31089"/>
                        </a:cubicBezTo>
                        <a:lnTo>
                          <a:pt x="20082" y="52003"/>
                        </a:lnTo>
                        <a:cubicBezTo>
                          <a:pt x="19304" y="52457"/>
                          <a:pt x="18439" y="52688"/>
                          <a:pt x="17555" y="52688"/>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1" name="Freeform: Shape 20">
                    <a:extLst>
                      <a:ext uri="{FF2B5EF4-FFF2-40B4-BE49-F238E27FC236}">
                        <a16:creationId xmlns:a16="http://schemas.microsoft.com/office/drawing/2014/main" id="{FF3E4855-F04C-88B5-9E4F-2C3BFA2C75B6}"/>
                      </a:ext>
                    </a:extLst>
                  </p:cNvPr>
                  <p:cNvSpPr/>
                  <p:nvPr/>
                </p:nvSpPr>
                <p:spPr>
                  <a:xfrm>
                    <a:off x="6184044" y="2834608"/>
                    <a:ext cx="194974" cy="171319"/>
                  </a:xfrm>
                  <a:custGeom>
                    <a:avLst/>
                    <a:gdLst>
                      <a:gd name="connsiteX0" fmla="*/ 10115 w 194974"/>
                      <a:gd name="connsiteY0" fmla="*/ 161205 h 171319"/>
                      <a:gd name="connsiteX1" fmla="*/ 184860 w 194974"/>
                      <a:gd name="connsiteY1" fmla="*/ 161205 h 171319"/>
                      <a:gd name="connsiteX2" fmla="*/ 184860 w 194974"/>
                      <a:gd name="connsiteY2" fmla="*/ 148846 h 171319"/>
                      <a:gd name="connsiteX3" fmla="*/ 27532 w 194974"/>
                      <a:gd name="connsiteY3" fmla="*/ 148846 h 171319"/>
                      <a:gd name="connsiteX4" fmla="*/ 22474 w 194974"/>
                      <a:gd name="connsiteY4" fmla="*/ 143788 h 171319"/>
                      <a:gd name="connsiteX5" fmla="*/ 22474 w 194974"/>
                      <a:gd name="connsiteY5" fmla="*/ 10115 h 171319"/>
                      <a:gd name="connsiteX6" fmla="*/ 10115 w 194974"/>
                      <a:gd name="connsiteY6" fmla="*/ 10115 h 171319"/>
                      <a:gd name="connsiteX7" fmla="*/ 189916 w 194974"/>
                      <a:gd name="connsiteY7" fmla="*/ 171320 h 171319"/>
                      <a:gd name="connsiteX8" fmla="*/ 5058 w 194974"/>
                      <a:gd name="connsiteY8" fmla="*/ 171320 h 171319"/>
                      <a:gd name="connsiteX9" fmla="*/ 0 w 194974"/>
                      <a:gd name="connsiteY9" fmla="*/ 166262 h 171319"/>
                      <a:gd name="connsiteX10" fmla="*/ 0 w 194974"/>
                      <a:gd name="connsiteY10" fmla="*/ 5057 h 171319"/>
                      <a:gd name="connsiteX11" fmla="*/ 5057 w 194974"/>
                      <a:gd name="connsiteY11" fmla="*/ 0 h 171319"/>
                      <a:gd name="connsiteX12" fmla="*/ 27532 w 194974"/>
                      <a:gd name="connsiteY12" fmla="*/ 0 h 171319"/>
                      <a:gd name="connsiteX13" fmla="*/ 32589 w 194974"/>
                      <a:gd name="connsiteY13" fmla="*/ 5057 h 171319"/>
                      <a:gd name="connsiteX14" fmla="*/ 32589 w 194974"/>
                      <a:gd name="connsiteY14" fmla="*/ 138731 h 171319"/>
                      <a:gd name="connsiteX15" fmla="*/ 189916 w 194974"/>
                      <a:gd name="connsiteY15" fmla="*/ 138731 h 171319"/>
                      <a:gd name="connsiteX16" fmla="*/ 194974 w 194974"/>
                      <a:gd name="connsiteY16" fmla="*/ 143788 h 171319"/>
                      <a:gd name="connsiteX17" fmla="*/ 194974 w 194974"/>
                      <a:gd name="connsiteY17" fmla="*/ 166262 h 171319"/>
                      <a:gd name="connsiteX18" fmla="*/ 189916 w 194974"/>
                      <a:gd name="connsiteY18" fmla="*/ 171320 h 17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974" h="171319">
                        <a:moveTo>
                          <a:pt x="10115" y="161205"/>
                        </a:moveTo>
                        <a:lnTo>
                          <a:pt x="184860" y="161205"/>
                        </a:lnTo>
                        <a:lnTo>
                          <a:pt x="184860" y="148846"/>
                        </a:lnTo>
                        <a:lnTo>
                          <a:pt x="27532" y="148846"/>
                        </a:lnTo>
                        <a:cubicBezTo>
                          <a:pt x="24739" y="148846"/>
                          <a:pt x="22474" y="146581"/>
                          <a:pt x="22474" y="143788"/>
                        </a:cubicBezTo>
                        <a:lnTo>
                          <a:pt x="22474" y="10115"/>
                        </a:lnTo>
                        <a:lnTo>
                          <a:pt x="10115" y="10115"/>
                        </a:lnTo>
                        <a:close/>
                        <a:moveTo>
                          <a:pt x="189916" y="171320"/>
                        </a:moveTo>
                        <a:lnTo>
                          <a:pt x="5058" y="171320"/>
                        </a:lnTo>
                        <a:cubicBezTo>
                          <a:pt x="2266" y="171320"/>
                          <a:pt x="0" y="169054"/>
                          <a:pt x="0" y="166262"/>
                        </a:cubicBezTo>
                        <a:lnTo>
                          <a:pt x="0" y="5057"/>
                        </a:lnTo>
                        <a:cubicBezTo>
                          <a:pt x="0" y="2265"/>
                          <a:pt x="2265" y="0"/>
                          <a:pt x="5057" y="0"/>
                        </a:cubicBezTo>
                        <a:lnTo>
                          <a:pt x="27532" y="0"/>
                        </a:lnTo>
                        <a:cubicBezTo>
                          <a:pt x="30323" y="0"/>
                          <a:pt x="32589" y="2265"/>
                          <a:pt x="32589" y="5057"/>
                        </a:cubicBezTo>
                        <a:lnTo>
                          <a:pt x="32589" y="138731"/>
                        </a:lnTo>
                        <a:lnTo>
                          <a:pt x="189916" y="138731"/>
                        </a:lnTo>
                        <a:cubicBezTo>
                          <a:pt x="192720" y="138731"/>
                          <a:pt x="194974" y="140996"/>
                          <a:pt x="194974" y="143788"/>
                        </a:cubicBezTo>
                        <a:lnTo>
                          <a:pt x="194974" y="166262"/>
                        </a:lnTo>
                        <a:cubicBezTo>
                          <a:pt x="194974" y="169054"/>
                          <a:pt x="192719" y="171320"/>
                          <a:pt x="189916" y="171320"/>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2" name="Freeform: Shape 21">
                    <a:extLst>
                      <a:ext uri="{FF2B5EF4-FFF2-40B4-BE49-F238E27FC236}">
                        <a16:creationId xmlns:a16="http://schemas.microsoft.com/office/drawing/2014/main" id="{FADD139F-D3B6-C477-05E8-54DFAFA5FDBB}"/>
                      </a:ext>
                    </a:extLst>
                  </p:cNvPr>
                  <p:cNvSpPr/>
                  <p:nvPr/>
                </p:nvSpPr>
                <p:spPr>
                  <a:xfrm>
                    <a:off x="6317559" y="2860590"/>
                    <a:ext cx="30345" cy="122864"/>
                  </a:xfrm>
                  <a:custGeom>
                    <a:avLst/>
                    <a:gdLst>
                      <a:gd name="connsiteX0" fmla="*/ 25288 w 30345"/>
                      <a:gd name="connsiteY0" fmla="*/ 122864 h 122864"/>
                      <a:gd name="connsiteX1" fmla="*/ 20230 w 30345"/>
                      <a:gd name="connsiteY1" fmla="*/ 117806 h 122864"/>
                      <a:gd name="connsiteX2" fmla="*/ 20231 w 30345"/>
                      <a:gd name="connsiteY2" fmla="*/ 10115 h 122864"/>
                      <a:gd name="connsiteX3" fmla="*/ 10115 w 30345"/>
                      <a:gd name="connsiteY3" fmla="*/ 10115 h 122864"/>
                      <a:gd name="connsiteX4" fmla="*/ 10115 w 30345"/>
                      <a:gd name="connsiteY4" fmla="*/ 117806 h 122864"/>
                      <a:gd name="connsiteX5" fmla="*/ 5058 w 30345"/>
                      <a:gd name="connsiteY5" fmla="*/ 122864 h 122864"/>
                      <a:gd name="connsiteX6" fmla="*/ 0 w 30345"/>
                      <a:gd name="connsiteY6" fmla="*/ 117806 h 122864"/>
                      <a:gd name="connsiteX7" fmla="*/ 1 w 30345"/>
                      <a:gd name="connsiteY7" fmla="*/ 5057 h 122864"/>
                      <a:gd name="connsiteX8" fmla="*/ 5058 w 30345"/>
                      <a:gd name="connsiteY8" fmla="*/ 0 h 122864"/>
                      <a:gd name="connsiteX9" fmla="*/ 25288 w 30345"/>
                      <a:gd name="connsiteY9" fmla="*/ 0 h 122864"/>
                      <a:gd name="connsiteX10" fmla="*/ 30345 w 30345"/>
                      <a:gd name="connsiteY10" fmla="*/ 5058 h 122864"/>
                      <a:gd name="connsiteX11" fmla="*/ 30345 w 30345"/>
                      <a:gd name="connsiteY11" fmla="*/ 117806 h 122864"/>
                      <a:gd name="connsiteX12" fmla="*/ 25288 w 30345"/>
                      <a:gd name="connsiteY12" fmla="*/ 122864 h 12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45" h="122864">
                        <a:moveTo>
                          <a:pt x="25288" y="122864"/>
                        </a:moveTo>
                        <a:cubicBezTo>
                          <a:pt x="22496" y="122864"/>
                          <a:pt x="20230" y="120598"/>
                          <a:pt x="20230" y="117806"/>
                        </a:cubicBezTo>
                        <a:lnTo>
                          <a:pt x="20231" y="10115"/>
                        </a:lnTo>
                        <a:lnTo>
                          <a:pt x="10115" y="10115"/>
                        </a:lnTo>
                        <a:lnTo>
                          <a:pt x="10115" y="117806"/>
                        </a:lnTo>
                        <a:cubicBezTo>
                          <a:pt x="10115" y="120598"/>
                          <a:pt x="7850" y="122864"/>
                          <a:pt x="5058" y="122864"/>
                        </a:cubicBezTo>
                        <a:cubicBezTo>
                          <a:pt x="2266" y="122864"/>
                          <a:pt x="0" y="120598"/>
                          <a:pt x="0" y="117806"/>
                        </a:cubicBezTo>
                        <a:lnTo>
                          <a:pt x="1" y="5057"/>
                        </a:lnTo>
                        <a:cubicBezTo>
                          <a:pt x="1" y="2266"/>
                          <a:pt x="2266" y="0"/>
                          <a:pt x="5058" y="0"/>
                        </a:cubicBezTo>
                        <a:lnTo>
                          <a:pt x="25288" y="0"/>
                        </a:lnTo>
                        <a:cubicBezTo>
                          <a:pt x="28080" y="0"/>
                          <a:pt x="30345" y="2266"/>
                          <a:pt x="30345" y="5058"/>
                        </a:cubicBezTo>
                        <a:lnTo>
                          <a:pt x="30345" y="117806"/>
                        </a:lnTo>
                        <a:cubicBezTo>
                          <a:pt x="30345" y="120598"/>
                          <a:pt x="28079" y="122864"/>
                          <a:pt x="25288" y="122864"/>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3" name="Freeform: Shape 22">
                    <a:extLst>
                      <a:ext uri="{FF2B5EF4-FFF2-40B4-BE49-F238E27FC236}">
                        <a16:creationId xmlns:a16="http://schemas.microsoft.com/office/drawing/2014/main" id="{F96BC7B1-B19E-E1FA-58F3-745869CD5CF7}"/>
                      </a:ext>
                    </a:extLst>
                  </p:cNvPr>
                  <p:cNvSpPr/>
                  <p:nvPr/>
                </p:nvSpPr>
                <p:spPr>
                  <a:xfrm>
                    <a:off x="6274866" y="2887447"/>
                    <a:ext cx="30344" cy="96007"/>
                  </a:xfrm>
                  <a:custGeom>
                    <a:avLst/>
                    <a:gdLst>
                      <a:gd name="connsiteX0" fmla="*/ 25288 w 30344"/>
                      <a:gd name="connsiteY0" fmla="*/ 96007 h 96007"/>
                      <a:gd name="connsiteX1" fmla="*/ 20230 w 30344"/>
                      <a:gd name="connsiteY1" fmla="*/ 90949 h 96007"/>
                      <a:gd name="connsiteX2" fmla="*/ 20230 w 30344"/>
                      <a:gd name="connsiteY2" fmla="*/ 10115 h 96007"/>
                      <a:gd name="connsiteX3" fmla="*/ 10116 w 30344"/>
                      <a:gd name="connsiteY3" fmla="*/ 10115 h 96007"/>
                      <a:gd name="connsiteX4" fmla="*/ 10116 w 30344"/>
                      <a:gd name="connsiteY4" fmla="*/ 90949 h 96007"/>
                      <a:gd name="connsiteX5" fmla="*/ 5058 w 30344"/>
                      <a:gd name="connsiteY5" fmla="*/ 96007 h 96007"/>
                      <a:gd name="connsiteX6" fmla="*/ 0 w 30344"/>
                      <a:gd name="connsiteY6" fmla="*/ 90949 h 96007"/>
                      <a:gd name="connsiteX7" fmla="*/ 0 w 30344"/>
                      <a:gd name="connsiteY7" fmla="*/ 5057 h 96007"/>
                      <a:gd name="connsiteX8" fmla="*/ 5058 w 30344"/>
                      <a:gd name="connsiteY8" fmla="*/ 0 h 96007"/>
                      <a:gd name="connsiteX9" fmla="*/ 25288 w 30344"/>
                      <a:gd name="connsiteY9" fmla="*/ 0 h 96007"/>
                      <a:gd name="connsiteX10" fmla="*/ 30345 w 30344"/>
                      <a:gd name="connsiteY10" fmla="*/ 5058 h 96007"/>
                      <a:gd name="connsiteX11" fmla="*/ 30345 w 30344"/>
                      <a:gd name="connsiteY11" fmla="*/ 90949 h 96007"/>
                      <a:gd name="connsiteX12" fmla="*/ 25288 w 30344"/>
                      <a:gd name="connsiteY12" fmla="*/ 96007 h 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44" h="96007">
                        <a:moveTo>
                          <a:pt x="25288" y="96007"/>
                        </a:moveTo>
                        <a:cubicBezTo>
                          <a:pt x="22496" y="96007"/>
                          <a:pt x="20230" y="93742"/>
                          <a:pt x="20230" y="90949"/>
                        </a:cubicBezTo>
                        <a:lnTo>
                          <a:pt x="20230" y="10115"/>
                        </a:lnTo>
                        <a:lnTo>
                          <a:pt x="10116" y="10115"/>
                        </a:lnTo>
                        <a:lnTo>
                          <a:pt x="10116" y="90949"/>
                        </a:lnTo>
                        <a:cubicBezTo>
                          <a:pt x="10116" y="93742"/>
                          <a:pt x="7850" y="96007"/>
                          <a:pt x="5058" y="96007"/>
                        </a:cubicBezTo>
                        <a:cubicBezTo>
                          <a:pt x="2266" y="96007"/>
                          <a:pt x="0" y="93742"/>
                          <a:pt x="0" y="90949"/>
                        </a:cubicBezTo>
                        <a:lnTo>
                          <a:pt x="0" y="5057"/>
                        </a:lnTo>
                        <a:cubicBezTo>
                          <a:pt x="0" y="2266"/>
                          <a:pt x="2266" y="0"/>
                          <a:pt x="5058" y="0"/>
                        </a:cubicBezTo>
                        <a:lnTo>
                          <a:pt x="25288" y="0"/>
                        </a:lnTo>
                        <a:cubicBezTo>
                          <a:pt x="28090" y="0"/>
                          <a:pt x="30345" y="2266"/>
                          <a:pt x="30345" y="5058"/>
                        </a:cubicBezTo>
                        <a:lnTo>
                          <a:pt x="30345" y="90949"/>
                        </a:lnTo>
                        <a:cubicBezTo>
                          <a:pt x="30345" y="93742"/>
                          <a:pt x="28090" y="96007"/>
                          <a:pt x="25288" y="96007"/>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4" name="Freeform: Shape 23">
                    <a:extLst>
                      <a:ext uri="{FF2B5EF4-FFF2-40B4-BE49-F238E27FC236}">
                        <a16:creationId xmlns:a16="http://schemas.microsoft.com/office/drawing/2014/main" id="{94D19603-4C59-36ED-63F8-CFD7D832581A}"/>
                      </a:ext>
                    </a:extLst>
                  </p:cNvPr>
                  <p:cNvSpPr/>
                  <p:nvPr/>
                </p:nvSpPr>
                <p:spPr>
                  <a:xfrm>
                    <a:off x="6232173" y="2914304"/>
                    <a:ext cx="30354" cy="69149"/>
                  </a:xfrm>
                  <a:custGeom>
                    <a:avLst/>
                    <a:gdLst>
                      <a:gd name="connsiteX0" fmla="*/ 25298 w 30354"/>
                      <a:gd name="connsiteY0" fmla="*/ 69149 h 69149"/>
                      <a:gd name="connsiteX1" fmla="*/ 20230 w 30354"/>
                      <a:gd name="connsiteY1" fmla="*/ 64092 h 69149"/>
                      <a:gd name="connsiteX2" fmla="*/ 20230 w 30354"/>
                      <a:gd name="connsiteY2" fmla="*/ 10115 h 69149"/>
                      <a:gd name="connsiteX3" fmla="*/ 10116 w 30354"/>
                      <a:gd name="connsiteY3" fmla="*/ 10115 h 69149"/>
                      <a:gd name="connsiteX4" fmla="*/ 10116 w 30354"/>
                      <a:gd name="connsiteY4" fmla="*/ 64092 h 69149"/>
                      <a:gd name="connsiteX5" fmla="*/ 5057 w 30354"/>
                      <a:gd name="connsiteY5" fmla="*/ 69150 h 69149"/>
                      <a:gd name="connsiteX6" fmla="*/ 0 w 30354"/>
                      <a:gd name="connsiteY6" fmla="*/ 64092 h 69149"/>
                      <a:gd name="connsiteX7" fmla="*/ 0 w 30354"/>
                      <a:gd name="connsiteY7" fmla="*/ 5057 h 69149"/>
                      <a:gd name="connsiteX8" fmla="*/ 5057 w 30354"/>
                      <a:gd name="connsiteY8" fmla="*/ 0 h 69149"/>
                      <a:gd name="connsiteX9" fmla="*/ 25298 w 30354"/>
                      <a:gd name="connsiteY9" fmla="*/ 0 h 69149"/>
                      <a:gd name="connsiteX10" fmla="*/ 30355 w 30354"/>
                      <a:gd name="connsiteY10" fmla="*/ 5057 h 69149"/>
                      <a:gd name="connsiteX11" fmla="*/ 30355 w 30354"/>
                      <a:gd name="connsiteY11" fmla="*/ 64092 h 69149"/>
                      <a:gd name="connsiteX12" fmla="*/ 25298 w 30354"/>
                      <a:gd name="connsiteY12" fmla="*/ 69149 h 6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54" h="69149">
                        <a:moveTo>
                          <a:pt x="25298" y="69149"/>
                        </a:moveTo>
                        <a:cubicBezTo>
                          <a:pt x="22495" y="69149"/>
                          <a:pt x="20230" y="66884"/>
                          <a:pt x="20230" y="64092"/>
                        </a:cubicBezTo>
                        <a:lnTo>
                          <a:pt x="20230" y="10115"/>
                        </a:lnTo>
                        <a:lnTo>
                          <a:pt x="10116" y="10115"/>
                        </a:lnTo>
                        <a:lnTo>
                          <a:pt x="10116" y="64092"/>
                        </a:lnTo>
                        <a:cubicBezTo>
                          <a:pt x="10116" y="66884"/>
                          <a:pt x="7849" y="69150"/>
                          <a:pt x="5057" y="69150"/>
                        </a:cubicBezTo>
                        <a:cubicBezTo>
                          <a:pt x="2266" y="69149"/>
                          <a:pt x="0" y="66884"/>
                          <a:pt x="0" y="64092"/>
                        </a:cubicBezTo>
                        <a:lnTo>
                          <a:pt x="0" y="5057"/>
                        </a:lnTo>
                        <a:cubicBezTo>
                          <a:pt x="0" y="2265"/>
                          <a:pt x="2265" y="0"/>
                          <a:pt x="5057" y="0"/>
                        </a:cubicBezTo>
                        <a:lnTo>
                          <a:pt x="25298" y="0"/>
                        </a:lnTo>
                        <a:cubicBezTo>
                          <a:pt x="28090" y="0"/>
                          <a:pt x="30355" y="2266"/>
                          <a:pt x="30355" y="5057"/>
                        </a:cubicBezTo>
                        <a:lnTo>
                          <a:pt x="30355" y="64092"/>
                        </a:lnTo>
                        <a:cubicBezTo>
                          <a:pt x="30355" y="66884"/>
                          <a:pt x="28089" y="69150"/>
                          <a:pt x="25298" y="69149"/>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5" name="Freeform: Shape 24">
                    <a:extLst>
                      <a:ext uri="{FF2B5EF4-FFF2-40B4-BE49-F238E27FC236}">
                        <a16:creationId xmlns:a16="http://schemas.microsoft.com/office/drawing/2014/main" id="{02271E7C-A1D9-D955-3C77-3638697BC179}"/>
                      </a:ext>
                    </a:extLst>
                  </p:cNvPr>
                  <p:cNvSpPr/>
                  <p:nvPr/>
                </p:nvSpPr>
                <p:spPr>
                  <a:xfrm>
                    <a:off x="6233325" y="2818871"/>
                    <a:ext cx="103365" cy="75582"/>
                  </a:xfrm>
                  <a:custGeom>
                    <a:avLst/>
                    <a:gdLst>
                      <a:gd name="connsiteX0" fmla="*/ 5054 w 103365"/>
                      <a:gd name="connsiteY0" fmla="*/ 75583 h 75582"/>
                      <a:gd name="connsiteX1" fmla="*/ 1524 w 103365"/>
                      <a:gd name="connsiteY1" fmla="*/ 74150 h 75582"/>
                      <a:gd name="connsiteX2" fmla="*/ 1440 w 103365"/>
                      <a:gd name="connsiteY2" fmla="*/ 66996 h 75582"/>
                      <a:gd name="connsiteX3" fmla="*/ 33123 w 103365"/>
                      <a:gd name="connsiteY3" fmla="*/ 34607 h 75582"/>
                      <a:gd name="connsiteX4" fmla="*/ 36736 w 103365"/>
                      <a:gd name="connsiteY4" fmla="*/ 33080 h 75582"/>
                      <a:gd name="connsiteX5" fmla="*/ 58884 w 103365"/>
                      <a:gd name="connsiteY5" fmla="*/ 33100 h 75582"/>
                      <a:gd name="connsiteX6" fmla="*/ 94960 w 103365"/>
                      <a:gd name="connsiteY6" fmla="*/ 1270 h 75582"/>
                      <a:gd name="connsiteX7" fmla="*/ 102103 w 103365"/>
                      <a:gd name="connsiteY7" fmla="*/ 1713 h 75582"/>
                      <a:gd name="connsiteX8" fmla="*/ 101661 w 103365"/>
                      <a:gd name="connsiteY8" fmla="*/ 8856 h 75582"/>
                      <a:gd name="connsiteX9" fmla="*/ 64142 w 103365"/>
                      <a:gd name="connsiteY9" fmla="*/ 41951 h 75582"/>
                      <a:gd name="connsiteX10" fmla="*/ 60801 w 103365"/>
                      <a:gd name="connsiteY10" fmla="*/ 43215 h 75582"/>
                      <a:gd name="connsiteX11" fmla="*/ 60790 w 103365"/>
                      <a:gd name="connsiteY11" fmla="*/ 43215 h 75582"/>
                      <a:gd name="connsiteX12" fmla="*/ 38865 w 103365"/>
                      <a:gd name="connsiteY12" fmla="*/ 43204 h 75582"/>
                      <a:gd name="connsiteX13" fmla="*/ 8679 w 103365"/>
                      <a:gd name="connsiteY13" fmla="*/ 74065 h 75582"/>
                      <a:gd name="connsiteX14" fmla="*/ 5054 w 103365"/>
                      <a:gd name="connsiteY14" fmla="*/ 75583 h 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365" h="75582">
                        <a:moveTo>
                          <a:pt x="5054" y="75583"/>
                        </a:moveTo>
                        <a:cubicBezTo>
                          <a:pt x="3779" y="75583"/>
                          <a:pt x="2504" y="75108"/>
                          <a:pt x="1524" y="74150"/>
                        </a:cubicBezTo>
                        <a:cubicBezTo>
                          <a:pt x="-478" y="72190"/>
                          <a:pt x="-509" y="68987"/>
                          <a:pt x="1440" y="66996"/>
                        </a:cubicBezTo>
                        <a:lnTo>
                          <a:pt x="33123" y="34607"/>
                        </a:lnTo>
                        <a:cubicBezTo>
                          <a:pt x="34071" y="33627"/>
                          <a:pt x="35377" y="33080"/>
                          <a:pt x="36736" y="33080"/>
                        </a:cubicBezTo>
                        <a:lnTo>
                          <a:pt x="58884" y="33100"/>
                        </a:lnTo>
                        <a:lnTo>
                          <a:pt x="94960" y="1270"/>
                        </a:lnTo>
                        <a:cubicBezTo>
                          <a:pt x="97057" y="-584"/>
                          <a:pt x="100249" y="-384"/>
                          <a:pt x="102103" y="1713"/>
                        </a:cubicBezTo>
                        <a:cubicBezTo>
                          <a:pt x="103948" y="3809"/>
                          <a:pt x="103747" y="7002"/>
                          <a:pt x="101661" y="8856"/>
                        </a:cubicBezTo>
                        <a:lnTo>
                          <a:pt x="64142" y="41951"/>
                        </a:lnTo>
                        <a:cubicBezTo>
                          <a:pt x="63215" y="42773"/>
                          <a:pt x="62023" y="43215"/>
                          <a:pt x="60801" y="43215"/>
                        </a:cubicBezTo>
                        <a:cubicBezTo>
                          <a:pt x="60791" y="43215"/>
                          <a:pt x="60790" y="43215"/>
                          <a:pt x="60790" y="43215"/>
                        </a:cubicBezTo>
                        <a:lnTo>
                          <a:pt x="38865" y="43204"/>
                        </a:lnTo>
                        <a:lnTo>
                          <a:pt x="8679" y="74065"/>
                        </a:lnTo>
                        <a:cubicBezTo>
                          <a:pt x="7688" y="75077"/>
                          <a:pt x="6371" y="75583"/>
                          <a:pt x="5054" y="75583"/>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6" name="Freeform: Shape 25">
                    <a:extLst>
                      <a:ext uri="{FF2B5EF4-FFF2-40B4-BE49-F238E27FC236}">
                        <a16:creationId xmlns:a16="http://schemas.microsoft.com/office/drawing/2014/main" id="{54CA7B30-DB76-99E8-8CA5-1E94E3BCA248}"/>
                      </a:ext>
                    </a:extLst>
                  </p:cNvPr>
                  <p:cNvSpPr/>
                  <p:nvPr/>
                </p:nvSpPr>
                <p:spPr>
                  <a:xfrm>
                    <a:off x="6309056" y="2818877"/>
                    <a:ext cx="27636" cy="27626"/>
                  </a:xfrm>
                  <a:custGeom>
                    <a:avLst/>
                    <a:gdLst>
                      <a:gd name="connsiteX0" fmla="*/ 22580 w 27636"/>
                      <a:gd name="connsiteY0" fmla="*/ 27626 h 27626"/>
                      <a:gd name="connsiteX1" fmla="*/ 17522 w 27636"/>
                      <a:gd name="connsiteY1" fmla="*/ 22569 h 27626"/>
                      <a:gd name="connsiteX2" fmla="*/ 17523 w 27636"/>
                      <a:gd name="connsiteY2" fmla="*/ 10115 h 27626"/>
                      <a:gd name="connsiteX3" fmla="*/ 5057 w 27636"/>
                      <a:gd name="connsiteY3" fmla="*/ 10115 h 27626"/>
                      <a:gd name="connsiteX4" fmla="*/ 0 w 27636"/>
                      <a:gd name="connsiteY4" fmla="*/ 5058 h 27626"/>
                      <a:gd name="connsiteX5" fmla="*/ 5057 w 27636"/>
                      <a:gd name="connsiteY5" fmla="*/ 0 h 27626"/>
                      <a:gd name="connsiteX6" fmla="*/ 22580 w 27636"/>
                      <a:gd name="connsiteY6" fmla="*/ 0 h 27626"/>
                      <a:gd name="connsiteX7" fmla="*/ 27637 w 27636"/>
                      <a:gd name="connsiteY7" fmla="*/ 5058 h 27626"/>
                      <a:gd name="connsiteX8" fmla="*/ 27637 w 27636"/>
                      <a:gd name="connsiteY8" fmla="*/ 22569 h 27626"/>
                      <a:gd name="connsiteX9" fmla="*/ 22580 w 27636"/>
                      <a:gd name="connsiteY9" fmla="*/ 27626 h 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36" h="27626">
                        <a:moveTo>
                          <a:pt x="22580" y="27626"/>
                        </a:moveTo>
                        <a:cubicBezTo>
                          <a:pt x="19788" y="27626"/>
                          <a:pt x="17522" y="25361"/>
                          <a:pt x="17522" y="22569"/>
                        </a:cubicBezTo>
                        <a:lnTo>
                          <a:pt x="17523" y="10115"/>
                        </a:lnTo>
                        <a:lnTo>
                          <a:pt x="5057" y="10115"/>
                        </a:lnTo>
                        <a:cubicBezTo>
                          <a:pt x="2266" y="10115"/>
                          <a:pt x="0" y="7850"/>
                          <a:pt x="0" y="5058"/>
                        </a:cubicBezTo>
                        <a:cubicBezTo>
                          <a:pt x="1" y="2265"/>
                          <a:pt x="2265" y="0"/>
                          <a:pt x="5057" y="0"/>
                        </a:cubicBezTo>
                        <a:lnTo>
                          <a:pt x="22580" y="0"/>
                        </a:lnTo>
                        <a:cubicBezTo>
                          <a:pt x="25372" y="0"/>
                          <a:pt x="27637" y="2265"/>
                          <a:pt x="27637" y="5058"/>
                        </a:cubicBezTo>
                        <a:lnTo>
                          <a:pt x="27637" y="22569"/>
                        </a:lnTo>
                        <a:cubicBezTo>
                          <a:pt x="27637" y="25361"/>
                          <a:pt x="25371" y="27626"/>
                          <a:pt x="22580" y="27626"/>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grpSp>
              <p:nvGrpSpPr>
                <p:cNvPr id="27" name="Graphic 9">
                  <a:extLst>
                    <a:ext uri="{FF2B5EF4-FFF2-40B4-BE49-F238E27FC236}">
                      <a16:creationId xmlns:a16="http://schemas.microsoft.com/office/drawing/2014/main" id="{C47BCD85-4736-7018-CBAF-1E803884E0A8}"/>
                    </a:ext>
                  </a:extLst>
                </p:cNvPr>
                <p:cNvGrpSpPr/>
                <p:nvPr/>
              </p:nvGrpSpPr>
              <p:grpSpPr>
                <a:xfrm>
                  <a:off x="6126746" y="3068839"/>
                  <a:ext cx="387082" cy="125181"/>
                  <a:chOff x="6126746" y="3068839"/>
                  <a:chExt cx="387082" cy="125181"/>
                </a:xfrm>
                <a:grpFill/>
              </p:grpSpPr>
              <p:sp>
                <p:nvSpPr>
                  <p:cNvPr id="28" name="Freeform: Shape 27">
                    <a:extLst>
                      <a:ext uri="{FF2B5EF4-FFF2-40B4-BE49-F238E27FC236}">
                        <a16:creationId xmlns:a16="http://schemas.microsoft.com/office/drawing/2014/main" id="{AC5B4CD1-C31D-98F3-19F3-DE8161BC0D0F}"/>
                      </a:ext>
                    </a:extLst>
                  </p:cNvPr>
                  <p:cNvSpPr/>
                  <p:nvPr/>
                </p:nvSpPr>
                <p:spPr>
                  <a:xfrm>
                    <a:off x="6247977" y="3117275"/>
                    <a:ext cx="27767" cy="45895"/>
                  </a:xfrm>
                  <a:custGeom>
                    <a:avLst/>
                    <a:gdLst>
                      <a:gd name="connsiteX0" fmla="*/ 5058 w 27767"/>
                      <a:gd name="connsiteY0" fmla="*/ 45895 h 45895"/>
                      <a:gd name="connsiteX1" fmla="*/ 2824 w 27767"/>
                      <a:gd name="connsiteY1" fmla="*/ 45381 h 45895"/>
                      <a:gd name="connsiteX2" fmla="*/ 527 w 27767"/>
                      <a:gd name="connsiteY2" fmla="*/ 38605 h 45895"/>
                      <a:gd name="connsiteX3" fmla="*/ 18176 w 27767"/>
                      <a:gd name="connsiteY3" fmla="*/ 2824 h 45895"/>
                      <a:gd name="connsiteX4" fmla="*/ 24950 w 27767"/>
                      <a:gd name="connsiteY4" fmla="*/ 527 h 45895"/>
                      <a:gd name="connsiteX5" fmla="*/ 27247 w 27767"/>
                      <a:gd name="connsiteY5" fmla="*/ 7291 h 45895"/>
                      <a:gd name="connsiteX6" fmla="*/ 9600 w 27767"/>
                      <a:gd name="connsiteY6" fmla="*/ 43081 h 45895"/>
                      <a:gd name="connsiteX7" fmla="*/ 5058 w 27767"/>
                      <a:gd name="connsiteY7" fmla="*/ 45895 h 4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67" h="45895">
                        <a:moveTo>
                          <a:pt x="5058" y="45895"/>
                        </a:moveTo>
                        <a:cubicBezTo>
                          <a:pt x="4299" y="45895"/>
                          <a:pt x="3540" y="45738"/>
                          <a:pt x="2824" y="45381"/>
                        </a:cubicBezTo>
                        <a:cubicBezTo>
                          <a:pt x="316" y="44146"/>
                          <a:pt x="-716" y="41111"/>
                          <a:pt x="527" y="38605"/>
                        </a:cubicBezTo>
                        <a:lnTo>
                          <a:pt x="18176" y="2824"/>
                        </a:lnTo>
                        <a:cubicBezTo>
                          <a:pt x="19408" y="316"/>
                          <a:pt x="22443" y="-716"/>
                          <a:pt x="24950" y="527"/>
                        </a:cubicBezTo>
                        <a:cubicBezTo>
                          <a:pt x="27447" y="1759"/>
                          <a:pt x="28480" y="4795"/>
                          <a:pt x="27247" y="7291"/>
                        </a:cubicBezTo>
                        <a:lnTo>
                          <a:pt x="9600" y="43081"/>
                        </a:lnTo>
                        <a:cubicBezTo>
                          <a:pt x="8714" y="44863"/>
                          <a:pt x="6923" y="45895"/>
                          <a:pt x="5058" y="45895"/>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29" name="Freeform: Shape 28">
                    <a:extLst>
                      <a:ext uri="{FF2B5EF4-FFF2-40B4-BE49-F238E27FC236}">
                        <a16:creationId xmlns:a16="http://schemas.microsoft.com/office/drawing/2014/main" id="{F80854B4-DB80-9A1C-189D-7E6509AEDEFA}"/>
                      </a:ext>
                    </a:extLst>
                  </p:cNvPr>
                  <p:cNvSpPr/>
                  <p:nvPr/>
                </p:nvSpPr>
                <p:spPr>
                  <a:xfrm>
                    <a:off x="6364825" y="3117275"/>
                    <a:ext cx="27769" cy="45895"/>
                  </a:xfrm>
                  <a:custGeom>
                    <a:avLst/>
                    <a:gdLst>
                      <a:gd name="connsiteX0" fmla="*/ 22717 w 27769"/>
                      <a:gd name="connsiteY0" fmla="*/ 45895 h 45895"/>
                      <a:gd name="connsiteX1" fmla="*/ 18175 w 27769"/>
                      <a:gd name="connsiteY1" fmla="*/ 43081 h 45895"/>
                      <a:gd name="connsiteX2" fmla="*/ 527 w 27769"/>
                      <a:gd name="connsiteY2" fmla="*/ 7291 h 45895"/>
                      <a:gd name="connsiteX3" fmla="*/ 2824 w 27769"/>
                      <a:gd name="connsiteY3" fmla="*/ 527 h 45895"/>
                      <a:gd name="connsiteX4" fmla="*/ 9599 w 27769"/>
                      <a:gd name="connsiteY4" fmla="*/ 2824 h 45895"/>
                      <a:gd name="connsiteX5" fmla="*/ 27247 w 27769"/>
                      <a:gd name="connsiteY5" fmla="*/ 38605 h 45895"/>
                      <a:gd name="connsiteX6" fmla="*/ 24950 w 27769"/>
                      <a:gd name="connsiteY6" fmla="*/ 45381 h 45895"/>
                      <a:gd name="connsiteX7" fmla="*/ 22717 w 27769"/>
                      <a:gd name="connsiteY7" fmla="*/ 45895 h 4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69" h="45895">
                        <a:moveTo>
                          <a:pt x="22717" y="45895"/>
                        </a:moveTo>
                        <a:cubicBezTo>
                          <a:pt x="20852" y="45895"/>
                          <a:pt x="19060" y="44863"/>
                          <a:pt x="18175" y="43081"/>
                        </a:cubicBezTo>
                        <a:lnTo>
                          <a:pt x="527" y="7291"/>
                        </a:lnTo>
                        <a:cubicBezTo>
                          <a:pt x="-716" y="4795"/>
                          <a:pt x="316" y="1759"/>
                          <a:pt x="2824" y="527"/>
                        </a:cubicBezTo>
                        <a:cubicBezTo>
                          <a:pt x="5321" y="-716"/>
                          <a:pt x="8355" y="316"/>
                          <a:pt x="9599" y="2824"/>
                        </a:cubicBezTo>
                        <a:lnTo>
                          <a:pt x="27247" y="38605"/>
                        </a:lnTo>
                        <a:cubicBezTo>
                          <a:pt x="28480" y="41111"/>
                          <a:pt x="27458" y="44146"/>
                          <a:pt x="24950" y="45381"/>
                        </a:cubicBezTo>
                        <a:cubicBezTo>
                          <a:pt x="24234" y="45738"/>
                          <a:pt x="23464" y="45895"/>
                          <a:pt x="22717" y="45895"/>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30" name="Freeform: Shape 29">
                    <a:extLst>
                      <a:ext uri="{FF2B5EF4-FFF2-40B4-BE49-F238E27FC236}">
                        <a16:creationId xmlns:a16="http://schemas.microsoft.com/office/drawing/2014/main" id="{C984E349-6CD2-3529-C14B-9C3075C8F5C7}"/>
                      </a:ext>
                    </a:extLst>
                  </p:cNvPr>
                  <p:cNvSpPr/>
                  <p:nvPr/>
                </p:nvSpPr>
                <p:spPr>
                  <a:xfrm>
                    <a:off x="6212818" y="3153056"/>
                    <a:ext cx="214941" cy="40964"/>
                  </a:xfrm>
                  <a:custGeom>
                    <a:avLst/>
                    <a:gdLst>
                      <a:gd name="connsiteX0" fmla="*/ 10116 w 214941"/>
                      <a:gd name="connsiteY0" fmla="*/ 30851 h 40964"/>
                      <a:gd name="connsiteX1" fmla="*/ 204827 w 214941"/>
                      <a:gd name="connsiteY1" fmla="*/ 30851 h 40964"/>
                      <a:gd name="connsiteX2" fmla="*/ 204827 w 214941"/>
                      <a:gd name="connsiteY2" fmla="*/ 10114 h 40964"/>
                      <a:gd name="connsiteX3" fmla="*/ 10116 w 214941"/>
                      <a:gd name="connsiteY3" fmla="*/ 10114 h 40964"/>
                      <a:gd name="connsiteX4" fmla="*/ 209881 w 214941"/>
                      <a:gd name="connsiteY4" fmla="*/ 40965 h 40964"/>
                      <a:gd name="connsiteX5" fmla="*/ 5058 w 214941"/>
                      <a:gd name="connsiteY5" fmla="*/ 40965 h 40964"/>
                      <a:gd name="connsiteX6" fmla="*/ 0 w 214941"/>
                      <a:gd name="connsiteY6" fmla="*/ 35908 h 40964"/>
                      <a:gd name="connsiteX7" fmla="*/ 1 w 214941"/>
                      <a:gd name="connsiteY7" fmla="*/ 5057 h 40964"/>
                      <a:gd name="connsiteX8" fmla="*/ 5057 w 214941"/>
                      <a:gd name="connsiteY8" fmla="*/ 0 h 40964"/>
                      <a:gd name="connsiteX9" fmla="*/ 209881 w 214941"/>
                      <a:gd name="connsiteY9" fmla="*/ 0 h 40964"/>
                      <a:gd name="connsiteX10" fmla="*/ 214941 w 214941"/>
                      <a:gd name="connsiteY10" fmla="*/ 5057 h 40964"/>
                      <a:gd name="connsiteX11" fmla="*/ 214941 w 214941"/>
                      <a:gd name="connsiteY11" fmla="*/ 35908 h 40964"/>
                      <a:gd name="connsiteX12" fmla="*/ 209881 w 214941"/>
                      <a:gd name="connsiteY12" fmla="*/ 40965 h 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941" h="40964">
                        <a:moveTo>
                          <a:pt x="10116" y="30851"/>
                        </a:moveTo>
                        <a:lnTo>
                          <a:pt x="204827" y="30851"/>
                        </a:lnTo>
                        <a:lnTo>
                          <a:pt x="204827" y="10114"/>
                        </a:lnTo>
                        <a:lnTo>
                          <a:pt x="10116" y="10114"/>
                        </a:lnTo>
                        <a:close/>
                        <a:moveTo>
                          <a:pt x="209881" y="40965"/>
                        </a:moveTo>
                        <a:lnTo>
                          <a:pt x="5058" y="40965"/>
                        </a:lnTo>
                        <a:cubicBezTo>
                          <a:pt x="2266" y="40965"/>
                          <a:pt x="0" y="38701"/>
                          <a:pt x="0" y="35908"/>
                        </a:cubicBezTo>
                        <a:lnTo>
                          <a:pt x="1" y="5057"/>
                        </a:lnTo>
                        <a:cubicBezTo>
                          <a:pt x="1" y="2264"/>
                          <a:pt x="2266" y="0"/>
                          <a:pt x="5057" y="0"/>
                        </a:cubicBezTo>
                        <a:lnTo>
                          <a:pt x="209881" y="0"/>
                        </a:lnTo>
                        <a:cubicBezTo>
                          <a:pt x="212675" y="0"/>
                          <a:pt x="214941" y="2264"/>
                          <a:pt x="214941" y="5057"/>
                        </a:cubicBezTo>
                        <a:lnTo>
                          <a:pt x="214941" y="35908"/>
                        </a:lnTo>
                        <a:cubicBezTo>
                          <a:pt x="214941" y="38701"/>
                          <a:pt x="212675" y="40965"/>
                          <a:pt x="209881" y="40965"/>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31" name="Freeform: Shape 30">
                    <a:extLst>
                      <a:ext uri="{FF2B5EF4-FFF2-40B4-BE49-F238E27FC236}">
                        <a16:creationId xmlns:a16="http://schemas.microsoft.com/office/drawing/2014/main" id="{B50C1F94-0E4E-6F8E-94D7-E2CA0969769F}"/>
                      </a:ext>
                    </a:extLst>
                  </p:cNvPr>
                  <p:cNvSpPr/>
                  <p:nvPr/>
                </p:nvSpPr>
                <p:spPr>
                  <a:xfrm>
                    <a:off x="6305906" y="3083738"/>
                    <a:ext cx="28763" cy="28762"/>
                  </a:xfrm>
                  <a:custGeom>
                    <a:avLst/>
                    <a:gdLst>
                      <a:gd name="connsiteX0" fmla="*/ 14382 w 28763"/>
                      <a:gd name="connsiteY0" fmla="*/ 10114 h 28762"/>
                      <a:gd name="connsiteX1" fmla="*/ 10115 w 28763"/>
                      <a:gd name="connsiteY1" fmla="*/ 14381 h 28762"/>
                      <a:gd name="connsiteX2" fmla="*/ 14382 w 28763"/>
                      <a:gd name="connsiteY2" fmla="*/ 18648 h 28762"/>
                      <a:gd name="connsiteX3" fmla="*/ 18649 w 28763"/>
                      <a:gd name="connsiteY3" fmla="*/ 14381 h 28762"/>
                      <a:gd name="connsiteX4" fmla="*/ 14382 w 28763"/>
                      <a:gd name="connsiteY4" fmla="*/ 10114 h 28762"/>
                      <a:gd name="connsiteX5" fmla="*/ 14382 w 28763"/>
                      <a:gd name="connsiteY5" fmla="*/ 28762 h 28762"/>
                      <a:gd name="connsiteX6" fmla="*/ 0 w 28763"/>
                      <a:gd name="connsiteY6" fmla="*/ 14381 h 28762"/>
                      <a:gd name="connsiteX7" fmla="*/ 14382 w 28763"/>
                      <a:gd name="connsiteY7" fmla="*/ 0 h 28762"/>
                      <a:gd name="connsiteX8" fmla="*/ 28764 w 28763"/>
                      <a:gd name="connsiteY8" fmla="*/ 14381 h 28762"/>
                      <a:gd name="connsiteX9" fmla="*/ 14382 w 28763"/>
                      <a:gd name="connsiteY9" fmla="*/ 28762 h 2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63" h="28762">
                        <a:moveTo>
                          <a:pt x="14382" y="10114"/>
                        </a:moveTo>
                        <a:cubicBezTo>
                          <a:pt x="12022" y="10114"/>
                          <a:pt x="10115" y="12021"/>
                          <a:pt x="10115" y="14381"/>
                        </a:cubicBezTo>
                        <a:cubicBezTo>
                          <a:pt x="10115" y="16730"/>
                          <a:pt x="12022" y="18648"/>
                          <a:pt x="14382" y="18648"/>
                        </a:cubicBezTo>
                        <a:cubicBezTo>
                          <a:pt x="16731" y="18648"/>
                          <a:pt x="18649" y="16730"/>
                          <a:pt x="18649" y="14381"/>
                        </a:cubicBezTo>
                        <a:cubicBezTo>
                          <a:pt x="18649" y="12021"/>
                          <a:pt x="16731" y="10114"/>
                          <a:pt x="14382" y="10114"/>
                        </a:cubicBezTo>
                        <a:close/>
                        <a:moveTo>
                          <a:pt x="14382" y="28762"/>
                        </a:moveTo>
                        <a:cubicBezTo>
                          <a:pt x="6449" y="28762"/>
                          <a:pt x="0" y="22304"/>
                          <a:pt x="0" y="14381"/>
                        </a:cubicBezTo>
                        <a:cubicBezTo>
                          <a:pt x="1" y="6449"/>
                          <a:pt x="6448" y="0"/>
                          <a:pt x="14382" y="0"/>
                        </a:cubicBezTo>
                        <a:cubicBezTo>
                          <a:pt x="22306" y="0"/>
                          <a:pt x="28764" y="6449"/>
                          <a:pt x="28764" y="14381"/>
                        </a:cubicBezTo>
                        <a:cubicBezTo>
                          <a:pt x="28765" y="22304"/>
                          <a:pt x="22305" y="28762"/>
                          <a:pt x="14382" y="28762"/>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32" name="Freeform: Shape 31">
                    <a:extLst>
                      <a:ext uri="{FF2B5EF4-FFF2-40B4-BE49-F238E27FC236}">
                        <a16:creationId xmlns:a16="http://schemas.microsoft.com/office/drawing/2014/main" id="{23EC99E1-CB03-8420-30DE-7A95F0105C68}"/>
                      </a:ext>
                    </a:extLst>
                  </p:cNvPr>
                  <p:cNvSpPr/>
                  <p:nvPr/>
                </p:nvSpPr>
                <p:spPr>
                  <a:xfrm>
                    <a:off x="6126746" y="3068839"/>
                    <a:ext cx="387082" cy="10114"/>
                  </a:xfrm>
                  <a:custGeom>
                    <a:avLst/>
                    <a:gdLst>
                      <a:gd name="connsiteX0" fmla="*/ 382025 w 387082"/>
                      <a:gd name="connsiteY0" fmla="*/ 10114 h 10114"/>
                      <a:gd name="connsiteX1" fmla="*/ 5058 w 387082"/>
                      <a:gd name="connsiteY1" fmla="*/ 10114 h 10114"/>
                      <a:gd name="connsiteX2" fmla="*/ 0 w 387082"/>
                      <a:gd name="connsiteY2" fmla="*/ 5057 h 10114"/>
                      <a:gd name="connsiteX3" fmla="*/ 5058 w 387082"/>
                      <a:gd name="connsiteY3" fmla="*/ 0 h 10114"/>
                      <a:gd name="connsiteX4" fmla="*/ 382025 w 387082"/>
                      <a:gd name="connsiteY4" fmla="*/ 0 h 10114"/>
                      <a:gd name="connsiteX5" fmla="*/ 387082 w 387082"/>
                      <a:gd name="connsiteY5" fmla="*/ 5057 h 10114"/>
                      <a:gd name="connsiteX6" fmla="*/ 382025 w 387082"/>
                      <a:gd name="connsiteY6" fmla="*/ 10114 h 1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82" h="10114">
                        <a:moveTo>
                          <a:pt x="382025" y="10114"/>
                        </a:moveTo>
                        <a:lnTo>
                          <a:pt x="5058" y="10114"/>
                        </a:lnTo>
                        <a:cubicBezTo>
                          <a:pt x="2266" y="10114"/>
                          <a:pt x="0" y="7850"/>
                          <a:pt x="0" y="5057"/>
                        </a:cubicBezTo>
                        <a:cubicBezTo>
                          <a:pt x="0" y="2264"/>
                          <a:pt x="2266" y="0"/>
                          <a:pt x="5058" y="0"/>
                        </a:cubicBezTo>
                        <a:lnTo>
                          <a:pt x="382025" y="0"/>
                        </a:lnTo>
                        <a:cubicBezTo>
                          <a:pt x="384816" y="0"/>
                          <a:pt x="387082" y="2264"/>
                          <a:pt x="387082" y="5057"/>
                        </a:cubicBezTo>
                        <a:cubicBezTo>
                          <a:pt x="387082" y="7850"/>
                          <a:pt x="384816" y="10114"/>
                          <a:pt x="382025" y="10114"/>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sp>
              <p:nvSpPr>
                <p:cNvPr id="33" name="Freeform: Shape 32">
                  <a:extLst>
                    <a:ext uri="{FF2B5EF4-FFF2-40B4-BE49-F238E27FC236}">
                      <a16:creationId xmlns:a16="http://schemas.microsoft.com/office/drawing/2014/main" id="{18767051-2D84-D207-9961-53F1F46088EA}"/>
                    </a:ext>
                  </a:extLst>
                </p:cNvPr>
                <p:cNvSpPr/>
                <p:nvPr/>
              </p:nvSpPr>
              <p:spPr>
                <a:xfrm>
                  <a:off x="6157009" y="2776098"/>
                  <a:ext cx="326561" cy="272594"/>
                </a:xfrm>
                <a:custGeom>
                  <a:avLst/>
                  <a:gdLst>
                    <a:gd name="connsiteX0" fmla="*/ 311727 w 326561"/>
                    <a:gd name="connsiteY0" fmla="*/ 272595 h 272594"/>
                    <a:gd name="connsiteX1" fmla="*/ 14825 w 326561"/>
                    <a:gd name="connsiteY1" fmla="*/ 272595 h 272594"/>
                    <a:gd name="connsiteX2" fmla="*/ 0 w 326561"/>
                    <a:gd name="connsiteY2" fmla="*/ 257772 h 272594"/>
                    <a:gd name="connsiteX3" fmla="*/ 0 w 326561"/>
                    <a:gd name="connsiteY3" fmla="*/ 14835 h 272594"/>
                    <a:gd name="connsiteX4" fmla="*/ 14825 w 326561"/>
                    <a:gd name="connsiteY4" fmla="*/ 0 h 272594"/>
                    <a:gd name="connsiteX5" fmla="*/ 311727 w 326561"/>
                    <a:gd name="connsiteY5" fmla="*/ 0 h 272594"/>
                    <a:gd name="connsiteX6" fmla="*/ 326562 w 326561"/>
                    <a:gd name="connsiteY6" fmla="*/ 14835 h 272594"/>
                    <a:gd name="connsiteX7" fmla="*/ 326562 w 326561"/>
                    <a:gd name="connsiteY7" fmla="*/ 36867 h 272594"/>
                    <a:gd name="connsiteX8" fmla="*/ 321505 w 326561"/>
                    <a:gd name="connsiteY8" fmla="*/ 41924 h 272594"/>
                    <a:gd name="connsiteX9" fmla="*/ 316448 w 326561"/>
                    <a:gd name="connsiteY9" fmla="*/ 36867 h 272594"/>
                    <a:gd name="connsiteX10" fmla="*/ 316448 w 326561"/>
                    <a:gd name="connsiteY10" fmla="*/ 14835 h 272594"/>
                    <a:gd name="connsiteX11" fmla="*/ 311727 w 326561"/>
                    <a:gd name="connsiteY11" fmla="*/ 10115 h 272594"/>
                    <a:gd name="connsiteX12" fmla="*/ 14825 w 326561"/>
                    <a:gd name="connsiteY12" fmla="*/ 10115 h 272594"/>
                    <a:gd name="connsiteX13" fmla="*/ 10115 w 326561"/>
                    <a:gd name="connsiteY13" fmla="*/ 14835 h 272594"/>
                    <a:gd name="connsiteX14" fmla="*/ 10116 w 326561"/>
                    <a:gd name="connsiteY14" fmla="*/ 257772 h 272594"/>
                    <a:gd name="connsiteX15" fmla="*/ 14825 w 326561"/>
                    <a:gd name="connsiteY15" fmla="*/ 262481 h 272594"/>
                    <a:gd name="connsiteX16" fmla="*/ 311727 w 326561"/>
                    <a:gd name="connsiteY16" fmla="*/ 262481 h 272594"/>
                    <a:gd name="connsiteX17" fmla="*/ 316448 w 326561"/>
                    <a:gd name="connsiteY17" fmla="*/ 257772 h 272594"/>
                    <a:gd name="connsiteX18" fmla="*/ 316448 w 326561"/>
                    <a:gd name="connsiteY18" fmla="*/ 199642 h 272594"/>
                    <a:gd name="connsiteX19" fmla="*/ 321505 w 326561"/>
                    <a:gd name="connsiteY19" fmla="*/ 194584 h 272594"/>
                    <a:gd name="connsiteX20" fmla="*/ 326562 w 326561"/>
                    <a:gd name="connsiteY20" fmla="*/ 199642 h 272594"/>
                    <a:gd name="connsiteX21" fmla="*/ 326562 w 326561"/>
                    <a:gd name="connsiteY21" fmla="*/ 257772 h 272594"/>
                    <a:gd name="connsiteX22" fmla="*/ 311727 w 326561"/>
                    <a:gd name="connsiteY22" fmla="*/ 272595 h 27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561" h="272594">
                      <a:moveTo>
                        <a:pt x="311727" y="272595"/>
                      </a:moveTo>
                      <a:lnTo>
                        <a:pt x="14825" y="272595"/>
                      </a:lnTo>
                      <a:cubicBezTo>
                        <a:pt x="6649" y="272595"/>
                        <a:pt x="0" y="265946"/>
                        <a:pt x="0" y="257772"/>
                      </a:cubicBezTo>
                      <a:lnTo>
                        <a:pt x="0" y="14835"/>
                      </a:lnTo>
                      <a:cubicBezTo>
                        <a:pt x="0" y="6659"/>
                        <a:pt x="6648" y="0"/>
                        <a:pt x="14825" y="0"/>
                      </a:cubicBezTo>
                      <a:lnTo>
                        <a:pt x="311727" y="0"/>
                      </a:lnTo>
                      <a:cubicBezTo>
                        <a:pt x="319904" y="0"/>
                        <a:pt x="326562" y="6659"/>
                        <a:pt x="326562" y="14835"/>
                      </a:cubicBezTo>
                      <a:lnTo>
                        <a:pt x="326562" y="36867"/>
                      </a:lnTo>
                      <a:cubicBezTo>
                        <a:pt x="326562" y="39659"/>
                        <a:pt x="324295" y="41924"/>
                        <a:pt x="321505" y="41924"/>
                      </a:cubicBezTo>
                      <a:cubicBezTo>
                        <a:pt x="318712" y="41924"/>
                        <a:pt x="316448" y="39659"/>
                        <a:pt x="316448" y="36867"/>
                      </a:cubicBezTo>
                      <a:lnTo>
                        <a:pt x="316448" y="14835"/>
                      </a:lnTo>
                      <a:cubicBezTo>
                        <a:pt x="316448" y="12233"/>
                        <a:pt x="314329" y="10115"/>
                        <a:pt x="311727" y="10115"/>
                      </a:cubicBezTo>
                      <a:lnTo>
                        <a:pt x="14825" y="10115"/>
                      </a:lnTo>
                      <a:cubicBezTo>
                        <a:pt x="12233" y="10115"/>
                        <a:pt x="10115" y="12233"/>
                        <a:pt x="10115" y="14835"/>
                      </a:cubicBezTo>
                      <a:lnTo>
                        <a:pt x="10116" y="257772"/>
                      </a:lnTo>
                      <a:cubicBezTo>
                        <a:pt x="10116" y="260362"/>
                        <a:pt x="12232" y="262481"/>
                        <a:pt x="14825" y="262481"/>
                      </a:cubicBezTo>
                      <a:lnTo>
                        <a:pt x="311727" y="262481"/>
                      </a:lnTo>
                      <a:cubicBezTo>
                        <a:pt x="314329" y="262481"/>
                        <a:pt x="316448" y="260362"/>
                        <a:pt x="316448" y="257772"/>
                      </a:cubicBezTo>
                      <a:lnTo>
                        <a:pt x="316448" y="199642"/>
                      </a:lnTo>
                      <a:cubicBezTo>
                        <a:pt x="316448" y="196850"/>
                        <a:pt x="318712" y="194584"/>
                        <a:pt x="321505" y="194584"/>
                      </a:cubicBezTo>
                      <a:cubicBezTo>
                        <a:pt x="324295" y="194584"/>
                        <a:pt x="326562" y="196850"/>
                        <a:pt x="326562" y="199642"/>
                      </a:cubicBezTo>
                      <a:lnTo>
                        <a:pt x="326562" y="257772"/>
                      </a:lnTo>
                      <a:cubicBezTo>
                        <a:pt x="326562" y="265946"/>
                        <a:pt x="319901" y="272595"/>
                        <a:pt x="311727" y="272595"/>
                      </a:cubicBezTo>
                      <a:close/>
                    </a:path>
                  </a:pathLst>
                </a:custGeom>
                <a:grpFill/>
                <a:ln w="29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grpSp>
      </p:grpSp>
      <p:grpSp>
        <p:nvGrpSpPr>
          <p:cNvPr id="123" name="Group 122">
            <a:extLst>
              <a:ext uri="{FF2B5EF4-FFF2-40B4-BE49-F238E27FC236}">
                <a16:creationId xmlns:a16="http://schemas.microsoft.com/office/drawing/2014/main" id="{57DAE67B-7B58-1A2D-52C8-6A0FEB5A3F2C}"/>
              </a:ext>
            </a:extLst>
          </p:cNvPr>
          <p:cNvGrpSpPr/>
          <p:nvPr/>
        </p:nvGrpSpPr>
        <p:grpSpPr>
          <a:xfrm>
            <a:off x="4373481" y="1481935"/>
            <a:ext cx="3124243" cy="2031206"/>
            <a:chOff x="8210635" y="2190736"/>
            <a:chExt cx="3244598" cy="2269511"/>
          </a:xfrm>
        </p:grpSpPr>
        <p:sp>
          <p:nvSpPr>
            <p:cNvPr id="110" name="Content Placeholder 6">
              <a:extLst>
                <a:ext uri="{FF2B5EF4-FFF2-40B4-BE49-F238E27FC236}">
                  <a16:creationId xmlns:a16="http://schemas.microsoft.com/office/drawing/2014/main" id="{1308DB9A-93CD-4FF9-E9E8-870DBCAFF14F}"/>
                </a:ext>
              </a:extLst>
            </p:cNvPr>
            <p:cNvSpPr txBox="1">
              <a:spLocks/>
            </p:cNvSpPr>
            <p:nvPr/>
          </p:nvSpPr>
          <p:spPr>
            <a:xfrm>
              <a:off x="8210635" y="4116361"/>
              <a:ext cx="3244598" cy="34388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1600"/>
                </a:spcAft>
                <a:buFont typeface="Arial" panose="020B0604020202020204" pitchFamily="34" charset="0"/>
                <a:buNone/>
                <a:defRPr sz="1200" b="0" kern="1200">
                  <a:solidFill>
                    <a:schemeClr val="accent4"/>
                  </a:solidFill>
                  <a:latin typeface="+mn-lt"/>
                  <a:ea typeface="+mn-ea"/>
                  <a:cs typeface="+mn-cs"/>
                </a:defRPr>
              </a:lvl1pPr>
              <a:lvl2pPr marL="108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2pPr>
              <a:lvl3pPr marL="216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3pPr>
              <a:lvl4pPr marL="324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4pPr>
              <a:lvl5pPr marL="432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accent4"/>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sz="1200" b="1" kern="120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sz="30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C2340"/>
                  </a:solidFill>
                  <a:effectLst/>
                  <a:uLnTx/>
                  <a:uFillTx/>
                  <a:latin typeface="Invention"/>
                  <a:ea typeface="+mn-ea"/>
                  <a:cs typeface="+mn-cs"/>
                </a:rPr>
                <a:t>Study Overview</a:t>
              </a:r>
            </a:p>
          </p:txBody>
        </p:sp>
        <p:grpSp>
          <p:nvGrpSpPr>
            <p:cNvPr id="120" name="Group 119">
              <a:extLst>
                <a:ext uri="{FF2B5EF4-FFF2-40B4-BE49-F238E27FC236}">
                  <a16:creationId xmlns:a16="http://schemas.microsoft.com/office/drawing/2014/main" id="{1B2FA33E-9756-D016-7FEC-875A5E77E2CC}"/>
                </a:ext>
              </a:extLst>
            </p:cNvPr>
            <p:cNvGrpSpPr/>
            <p:nvPr/>
          </p:nvGrpSpPr>
          <p:grpSpPr>
            <a:xfrm>
              <a:off x="9088939" y="2190736"/>
              <a:ext cx="1327931" cy="1721587"/>
              <a:chOff x="9088939" y="2190736"/>
              <a:chExt cx="1327931" cy="1721587"/>
            </a:xfrm>
          </p:grpSpPr>
          <p:grpSp>
            <p:nvGrpSpPr>
              <p:cNvPr id="105" name="Graphic 35">
                <a:extLst>
                  <a:ext uri="{FF2B5EF4-FFF2-40B4-BE49-F238E27FC236}">
                    <a16:creationId xmlns:a16="http://schemas.microsoft.com/office/drawing/2014/main" id="{62D33D9B-A2DA-2EBC-DA8F-A97D1542C158}"/>
                  </a:ext>
                </a:extLst>
              </p:cNvPr>
              <p:cNvGrpSpPr/>
              <p:nvPr/>
            </p:nvGrpSpPr>
            <p:grpSpPr>
              <a:xfrm rot="5400000">
                <a:off x="8965885" y="2549867"/>
                <a:ext cx="1574039" cy="1150874"/>
                <a:chOff x="4111085" y="4068069"/>
                <a:chExt cx="508063" cy="371475"/>
              </a:xfrm>
            </p:grpSpPr>
            <p:sp>
              <p:nvSpPr>
                <p:cNvPr id="111" name="Freeform: Shape 110">
                  <a:extLst>
                    <a:ext uri="{FF2B5EF4-FFF2-40B4-BE49-F238E27FC236}">
                      <a16:creationId xmlns:a16="http://schemas.microsoft.com/office/drawing/2014/main" id="{4634FBE5-4429-4734-E09C-C24661D6F7C5}"/>
                    </a:ext>
                  </a:extLst>
                </p:cNvPr>
                <p:cNvSpPr/>
                <p:nvPr/>
              </p:nvSpPr>
              <p:spPr>
                <a:xfrm>
                  <a:off x="4447698" y="4117122"/>
                  <a:ext cx="171450" cy="270890"/>
                </a:xfrm>
                <a:custGeom>
                  <a:avLst/>
                  <a:gdLst>
                    <a:gd name="connsiteX0" fmla="*/ -21 w 171450"/>
                    <a:gd name="connsiteY0" fmla="*/ -35 h 270890"/>
                    <a:gd name="connsiteX1" fmla="*/ 25982 w 171450"/>
                    <a:gd name="connsiteY1" fmla="*/ 135410 h 270890"/>
                    <a:gd name="connsiteX2" fmla="*/ -21 w 171450"/>
                    <a:gd name="connsiteY2" fmla="*/ 270856 h 270890"/>
                    <a:gd name="connsiteX3" fmla="*/ 171429 w 171450"/>
                    <a:gd name="connsiteY3" fmla="*/ 135410 h 270890"/>
                    <a:gd name="connsiteX4" fmla="*/ -21 w 171450"/>
                    <a:gd name="connsiteY4" fmla="*/ -35 h 27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270890">
                      <a:moveTo>
                        <a:pt x="-21" y="-35"/>
                      </a:moveTo>
                      <a:lnTo>
                        <a:pt x="25982" y="135410"/>
                      </a:lnTo>
                      <a:lnTo>
                        <a:pt x="-21" y="270856"/>
                      </a:lnTo>
                      <a:cubicBezTo>
                        <a:pt x="-21" y="270856"/>
                        <a:pt x="72845" y="161033"/>
                        <a:pt x="171429" y="135410"/>
                      </a:cubicBezTo>
                      <a:cubicBezTo>
                        <a:pt x="72845" y="109788"/>
                        <a:pt x="-21" y="-35"/>
                        <a:pt x="-21" y="-35"/>
                      </a:cubicBezTo>
                      <a:close/>
                    </a:path>
                  </a:pathLst>
                </a:custGeom>
                <a:gradFill>
                  <a:gsLst>
                    <a:gs pos="25000">
                      <a:schemeClr val="accent4">
                        <a:lumMod val="50000"/>
                        <a:lumOff val="50000"/>
                      </a:schemeClr>
                    </a:gs>
                    <a:gs pos="57000">
                      <a:schemeClr val="accent4">
                        <a:lumMod val="75000"/>
                        <a:lumOff val="25000"/>
                      </a:schemeClr>
                    </a:gs>
                    <a:gs pos="77000">
                      <a:schemeClr val="accent4">
                        <a:lumMod val="75000"/>
                        <a:lumOff val="2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12" name="Freeform: Shape 111">
                  <a:extLst>
                    <a:ext uri="{FF2B5EF4-FFF2-40B4-BE49-F238E27FC236}">
                      <a16:creationId xmlns:a16="http://schemas.microsoft.com/office/drawing/2014/main" id="{F9C1AF16-406D-93AE-2139-C883800A0B5B}"/>
                    </a:ext>
                  </a:extLst>
                </p:cNvPr>
                <p:cNvSpPr/>
                <p:nvPr/>
              </p:nvSpPr>
              <p:spPr>
                <a:xfrm>
                  <a:off x="4111085" y="4068069"/>
                  <a:ext cx="426624" cy="371475"/>
                </a:xfrm>
                <a:custGeom>
                  <a:avLst/>
                  <a:gdLst>
                    <a:gd name="connsiteX0" fmla="*/ 106680 w 426624"/>
                    <a:gd name="connsiteY0" fmla="*/ 371475 h 371475"/>
                    <a:gd name="connsiteX1" fmla="*/ 0 w 426624"/>
                    <a:gd name="connsiteY1" fmla="*/ 185738 h 371475"/>
                    <a:gd name="connsiteX2" fmla="*/ 106680 w 426624"/>
                    <a:gd name="connsiteY2" fmla="*/ 0 h 371475"/>
                    <a:gd name="connsiteX3" fmla="*/ 319945 w 426624"/>
                    <a:gd name="connsiteY3" fmla="*/ 0 h 371475"/>
                    <a:gd name="connsiteX4" fmla="*/ 426625 w 426624"/>
                    <a:gd name="connsiteY4" fmla="*/ 185738 h 371475"/>
                    <a:gd name="connsiteX5" fmla="*/ 319945 w 426624"/>
                    <a:gd name="connsiteY5" fmla="*/ 371475 h 371475"/>
                    <a:gd name="connsiteX6" fmla="*/ 106680 w 426624"/>
                    <a:gd name="connsiteY6"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624" h="371475">
                      <a:moveTo>
                        <a:pt x="106680" y="371475"/>
                      </a:moveTo>
                      <a:lnTo>
                        <a:pt x="0" y="185738"/>
                      </a:lnTo>
                      <a:lnTo>
                        <a:pt x="106680" y="0"/>
                      </a:lnTo>
                      <a:lnTo>
                        <a:pt x="319945" y="0"/>
                      </a:lnTo>
                      <a:lnTo>
                        <a:pt x="426625" y="185738"/>
                      </a:lnTo>
                      <a:lnTo>
                        <a:pt x="319945" y="371475"/>
                      </a:lnTo>
                      <a:lnTo>
                        <a:pt x="106680" y="371475"/>
                      </a:lnTo>
                      <a:close/>
                    </a:path>
                  </a:pathLst>
                </a:custGeom>
                <a:gradFill>
                  <a:gsLst>
                    <a:gs pos="25000">
                      <a:schemeClr val="accent4">
                        <a:lumMod val="50000"/>
                        <a:lumOff val="50000"/>
                      </a:schemeClr>
                    </a:gs>
                    <a:gs pos="57000">
                      <a:schemeClr val="accent4">
                        <a:lumMod val="75000"/>
                        <a:lumOff val="25000"/>
                      </a:schemeClr>
                    </a:gs>
                    <a:gs pos="77000">
                      <a:schemeClr val="accent4">
                        <a:lumMod val="75000"/>
                        <a:lumOff val="2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sp>
            <p:nvSpPr>
              <p:cNvPr id="106" name="Freeform: Shape 105">
                <a:extLst>
                  <a:ext uri="{FF2B5EF4-FFF2-40B4-BE49-F238E27FC236}">
                    <a16:creationId xmlns:a16="http://schemas.microsoft.com/office/drawing/2014/main" id="{3396B6D4-9F12-74C7-275F-20802588BD6F}"/>
                  </a:ext>
                </a:extLst>
              </p:cNvPr>
              <p:cNvSpPr/>
              <p:nvPr/>
            </p:nvSpPr>
            <p:spPr>
              <a:xfrm rot="5400000">
                <a:off x="9017084" y="2318657"/>
                <a:ext cx="1471640" cy="1281304"/>
              </a:xfrm>
              <a:custGeom>
                <a:avLst/>
                <a:gdLst>
                  <a:gd name="connsiteX0" fmla="*/ 118777 w 475011"/>
                  <a:gd name="connsiteY0" fmla="*/ 413576 h 413575"/>
                  <a:gd name="connsiteX1" fmla="*/ 0 w 475011"/>
                  <a:gd name="connsiteY1" fmla="*/ 206788 h 413575"/>
                  <a:gd name="connsiteX2" fmla="*/ 118777 w 475011"/>
                  <a:gd name="connsiteY2" fmla="*/ 0 h 413575"/>
                  <a:gd name="connsiteX3" fmla="*/ 356330 w 475011"/>
                  <a:gd name="connsiteY3" fmla="*/ 0 h 413575"/>
                  <a:gd name="connsiteX4" fmla="*/ 475012 w 475011"/>
                  <a:gd name="connsiteY4" fmla="*/ 206788 h 413575"/>
                  <a:gd name="connsiteX5" fmla="*/ 356330 w 475011"/>
                  <a:gd name="connsiteY5" fmla="*/ 413576 h 413575"/>
                  <a:gd name="connsiteX6" fmla="*/ 118777 w 475011"/>
                  <a:gd name="connsiteY6" fmla="*/ 413576 h 41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1" h="413575">
                    <a:moveTo>
                      <a:pt x="118777" y="413576"/>
                    </a:moveTo>
                    <a:lnTo>
                      <a:pt x="0" y="206788"/>
                    </a:lnTo>
                    <a:lnTo>
                      <a:pt x="118777" y="0"/>
                    </a:lnTo>
                    <a:lnTo>
                      <a:pt x="356330" y="0"/>
                    </a:lnTo>
                    <a:lnTo>
                      <a:pt x="475012" y="206788"/>
                    </a:lnTo>
                    <a:lnTo>
                      <a:pt x="356330" y="413576"/>
                    </a:lnTo>
                    <a:lnTo>
                      <a:pt x="118777" y="41357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07" name="Freeform: Shape 106">
                <a:extLst>
                  <a:ext uri="{FF2B5EF4-FFF2-40B4-BE49-F238E27FC236}">
                    <a16:creationId xmlns:a16="http://schemas.microsoft.com/office/drawing/2014/main" id="{401602BA-D49F-6B1D-9085-793A803EB21C}"/>
                  </a:ext>
                </a:extLst>
              </p:cNvPr>
              <p:cNvSpPr/>
              <p:nvPr/>
            </p:nvSpPr>
            <p:spPr>
              <a:xfrm rot="5400000">
                <a:off x="8984328" y="2295347"/>
                <a:ext cx="1537153" cy="1327931"/>
              </a:xfrm>
              <a:custGeom>
                <a:avLst/>
                <a:gdLst>
                  <a:gd name="connsiteX0" fmla="*/ 372311 w 496157"/>
                  <a:gd name="connsiteY0" fmla="*/ 428590 h 428625"/>
                  <a:gd name="connsiteX1" fmla="*/ 123804 w 496157"/>
                  <a:gd name="connsiteY1" fmla="*/ 428590 h 428625"/>
                  <a:gd name="connsiteX2" fmla="*/ -21 w 496157"/>
                  <a:gd name="connsiteY2" fmla="*/ 214278 h 428625"/>
                  <a:gd name="connsiteX3" fmla="*/ 123804 w 496157"/>
                  <a:gd name="connsiteY3" fmla="*/ -35 h 428625"/>
                  <a:gd name="connsiteX4" fmla="*/ 372311 w 496157"/>
                  <a:gd name="connsiteY4" fmla="*/ -35 h 428625"/>
                  <a:gd name="connsiteX5" fmla="*/ 496136 w 496157"/>
                  <a:gd name="connsiteY5" fmla="*/ 214278 h 428625"/>
                  <a:gd name="connsiteX6" fmla="*/ 134853 w 496157"/>
                  <a:gd name="connsiteY6" fmla="*/ 409540 h 428625"/>
                  <a:gd name="connsiteX7" fmla="*/ 361357 w 496157"/>
                  <a:gd name="connsiteY7" fmla="*/ 409540 h 428625"/>
                  <a:gd name="connsiteX8" fmla="*/ 474610 w 496157"/>
                  <a:gd name="connsiteY8" fmla="*/ 214278 h 428625"/>
                  <a:gd name="connsiteX9" fmla="*/ 361357 w 496157"/>
                  <a:gd name="connsiteY9" fmla="*/ 19015 h 428625"/>
                  <a:gd name="connsiteX10" fmla="*/ 134853 w 496157"/>
                  <a:gd name="connsiteY10" fmla="*/ 19015 h 428625"/>
                  <a:gd name="connsiteX11" fmla="*/ 21601 w 496157"/>
                  <a:gd name="connsiteY11" fmla="*/ 214278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57" h="428625">
                    <a:moveTo>
                      <a:pt x="372311" y="428590"/>
                    </a:moveTo>
                    <a:lnTo>
                      <a:pt x="123804" y="428590"/>
                    </a:lnTo>
                    <a:lnTo>
                      <a:pt x="-21" y="214278"/>
                    </a:lnTo>
                    <a:lnTo>
                      <a:pt x="123804" y="-35"/>
                    </a:lnTo>
                    <a:lnTo>
                      <a:pt x="372311" y="-35"/>
                    </a:lnTo>
                    <a:lnTo>
                      <a:pt x="496136" y="214278"/>
                    </a:lnTo>
                    <a:close/>
                    <a:moveTo>
                      <a:pt x="134853" y="409540"/>
                    </a:moveTo>
                    <a:lnTo>
                      <a:pt x="361357" y="409540"/>
                    </a:lnTo>
                    <a:lnTo>
                      <a:pt x="474610" y="214278"/>
                    </a:lnTo>
                    <a:lnTo>
                      <a:pt x="361357" y="19015"/>
                    </a:lnTo>
                    <a:lnTo>
                      <a:pt x="134853" y="19015"/>
                    </a:lnTo>
                    <a:lnTo>
                      <a:pt x="21601" y="214278"/>
                    </a:lnTo>
                    <a:close/>
                  </a:path>
                </a:pathLst>
              </a:custGeom>
              <a:gradFill>
                <a:gsLst>
                  <a:gs pos="25000">
                    <a:schemeClr val="accent4">
                      <a:lumMod val="50000"/>
                      <a:lumOff val="50000"/>
                    </a:schemeClr>
                  </a:gs>
                  <a:gs pos="57000">
                    <a:schemeClr val="accent4">
                      <a:lumMod val="75000"/>
                      <a:lumOff val="25000"/>
                    </a:schemeClr>
                  </a:gs>
                  <a:gs pos="77000">
                    <a:schemeClr val="accent4">
                      <a:lumMod val="75000"/>
                      <a:lumOff val="2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08" name="Freeform: Shape 107">
                <a:extLst>
                  <a:ext uri="{FF2B5EF4-FFF2-40B4-BE49-F238E27FC236}">
                    <a16:creationId xmlns:a16="http://schemas.microsoft.com/office/drawing/2014/main" id="{97E4DE61-0DB6-BC80-A51E-0C79AEEF96A1}"/>
                  </a:ext>
                </a:extLst>
              </p:cNvPr>
              <p:cNvSpPr/>
              <p:nvPr/>
            </p:nvSpPr>
            <p:spPr>
              <a:xfrm rot="5400000">
                <a:off x="9164189" y="2443040"/>
                <a:ext cx="1177430" cy="1032835"/>
              </a:xfrm>
              <a:custGeom>
                <a:avLst/>
                <a:gdLst>
                  <a:gd name="connsiteX0" fmla="*/ 94964 w 380047"/>
                  <a:gd name="connsiteY0" fmla="*/ 333375 h 333375"/>
                  <a:gd name="connsiteX1" fmla="*/ 0 w 380047"/>
                  <a:gd name="connsiteY1" fmla="*/ 166688 h 333375"/>
                  <a:gd name="connsiteX2" fmla="*/ 94964 w 380047"/>
                  <a:gd name="connsiteY2" fmla="*/ 0 h 333375"/>
                  <a:gd name="connsiteX3" fmla="*/ 285083 w 380047"/>
                  <a:gd name="connsiteY3" fmla="*/ 0 h 333375"/>
                  <a:gd name="connsiteX4" fmla="*/ 380048 w 380047"/>
                  <a:gd name="connsiteY4" fmla="*/ 166688 h 333375"/>
                  <a:gd name="connsiteX5" fmla="*/ 285083 w 380047"/>
                  <a:gd name="connsiteY5" fmla="*/ 333375 h 333375"/>
                  <a:gd name="connsiteX6" fmla="*/ 94964 w 380047"/>
                  <a:gd name="connsiteY6" fmla="*/ 3333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47" h="333375">
                    <a:moveTo>
                      <a:pt x="94964" y="333375"/>
                    </a:moveTo>
                    <a:lnTo>
                      <a:pt x="0" y="166688"/>
                    </a:lnTo>
                    <a:lnTo>
                      <a:pt x="94964" y="0"/>
                    </a:lnTo>
                    <a:lnTo>
                      <a:pt x="285083" y="0"/>
                    </a:lnTo>
                    <a:lnTo>
                      <a:pt x="380048" y="166688"/>
                    </a:lnTo>
                    <a:lnTo>
                      <a:pt x="285083" y="333375"/>
                    </a:lnTo>
                    <a:lnTo>
                      <a:pt x="94964" y="333375"/>
                    </a:lnTo>
                    <a:close/>
                  </a:path>
                </a:pathLst>
              </a:custGeom>
              <a:gradFill>
                <a:gsLst>
                  <a:gs pos="25000">
                    <a:schemeClr val="accent4">
                      <a:lumMod val="50000"/>
                      <a:lumOff val="50000"/>
                    </a:schemeClr>
                  </a:gs>
                  <a:gs pos="57000">
                    <a:schemeClr val="accent4">
                      <a:lumMod val="75000"/>
                      <a:lumOff val="25000"/>
                    </a:schemeClr>
                  </a:gs>
                  <a:gs pos="77000">
                    <a:schemeClr val="accent4">
                      <a:lumMod val="75000"/>
                      <a:lumOff val="25000"/>
                    </a:schemeClr>
                  </a:gs>
                </a:gsLst>
                <a:lin ang="2131307" scaled="1"/>
              </a:gradFill>
              <a:ln w="151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sp>
            <p:nvSpPr>
              <p:cNvPr id="13" name="Graphic 3">
                <a:extLst>
                  <a:ext uri="{FF2B5EF4-FFF2-40B4-BE49-F238E27FC236}">
                    <a16:creationId xmlns:a16="http://schemas.microsoft.com/office/drawing/2014/main" id="{9ACCE90F-991E-053B-04D9-B7BA0B33A302}"/>
                  </a:ext>
                </a:extLst>
              </p:cNvPr>
              <p:cNvSpPr/>
              <p:nvPr/>
            </p:nvSpPr>
            <p:spPr>
              <a:xfrm>
                <a:off x="9413853" y="2641320"/>
                <a:ext cx="674095" cy="636575"/>
              </a:xfrm>
              <a:custGeom>
                <a:avLst/>
                <a:gdLst>
                  <a:gd name="connsiteX0" fmla="*/ 84577 w 480542"/>
                  <a:gd name="connsiteY0" fmla="*/ 384058 h 453795"/>
                  <a:gd name="connsiteX1" fmla="*/ 72845 w 480542"/>
                  <a:gd name="connsiteY1" fmla="*/ 395787 h 453795"/>
                  <a:gd name="connsiteX2" fmla="*/ 84577 w 480542"/>
                  <a:gd name="connsiteY2" fmla="*/ 407529 h 453795"/>
                  <a:gd name="connsiteX3" fmla="*/ 79425 w 480542"/>
                  <a:gd name="connsiteY3" fmla="*/ 419964 h 453795"/>
                  <a:gd name="connsiteX4" fmla="*/ 74272 w 480542"/>
                  <a:gd name="connsiteY4" fmla="*/ 417827 h 453795"/>
                  <a:gd name="connsiteX5" fmla="*/ 62540 w 480542"/>
                  <a:gd name="connsiteY5" fmla="*/ 406098 h 453795"/>
                  <a:gd name="connsiteX6" fmla="*/ 50809 w 480542"/>
                  <a:gd name="connsiteY6" fmla="*/ 417827 h 453795"/>
                  <a:gd name="connsiteX7" fmla="*/ 40504 w 480542"/>
                  <a:gd name="connsiteY7" fmla="*/ 417827 h 453795"/>
                  <a:gd name="connsiteX8" fmla="*/ 40504 w 480542"/>
                  <a:gd name="connsiteY8" fmla="*/ 407529 h 453795"/>
                  <a:gd name="connsiteX9" fmla="*/ 52235 w 480542"/>
                  <a:gd name="connsiteY9" fmla="*/ 395787 h 453795"/>
                  <a:gd name="connsiteX10" fmla="*/ 40504 w 480542"/>
                  <a:gd name="connsiteY10" fmla="*/ 384058 h 453795"/>
                  <a:gd name="connsiteX11" fmla="*/ 40504 w 480542"/>
                  <a:gd name="connsiteY11" fmla="*/ 373753 h 453795"/>
                  <a:gd name="connsiteX12" fmla="*/ 50809 w 480542"/>
                  <a:gd name="connsiteY12" fmla="*/ 373753 h 453795"/>
                  <a:gd name="connsiteX13" fmla="*/ 62540 w 480542"/>
                  <a:gd name="connsiteY13" fmla="*/ 385489 h 453795"/>
                  <a:gd name="connsiteX14" fmla="*/ 74272 w 480542"/>
                  <a:gd name="connsiteY14" fmla="*/ 373753 h 453795"/>
                  <a:gd name="connsiteX15" fmla="*/ 84577 w 480542"/>
                  <a:gd name="connsiteY15" fmla="*/ 373753 h 453795"/>
                  <a:gd name="connsiteX16" fmla="*/ 84577 w 480542"/>
                  <a:gd name="connsiteY16" fmla="*/ 384058 h 453795"/>
                  <a:gd name="connsiteX17" fmla="*/ 62539 w 480542"/>
                  <a:gd name="connsiteY17" fmla="*/ 439223 h 453795"/>
                  <a:gd name="connsiteX18" fmla="*/ 105968 w 480542"/>
                  <a:gd name="connsiteY18" fmla="*/ 395789 h 453795"/>
                  <a:gd name="connsiteX19" fmla="*/ 62539 w 480542"/>
                  <a:gd name="connsiteY19" fmla="*/ 352371 h 453795"/>
                  <a:gd name="connsiteX20" fmla="*/ 19111 w 480542"/>
                  <a:gd name="connsiteY20" fmla="*/ 395789 h 453795"/>
                  <a:gd name="connsiteX21" fmla="*/ 62539 w 480542"/>
                  <a:gd name="connsiteY21" fmla="*/ 439223 h 453795"/>
                  <a:gd name="connsiteX22" fmla="*/ 62539 w 480542"/>
                  <a:gd name="connsiteY22" fmla="*/ 337792 h 453795"/>
                  <a:gd name="connsiteX23" fmla="*/ 4538 w 480542"/>
                  <a:gd name="connsiteY23" fmla="*/ 395787 h 453795"/>
                  <a:gd name="connsiteX24" fmla="*/ 62539 w 480542"/>
                  <a:gd name="connsiteY24" fmla="*/ 453796 h 453795"/>
                  <a:gd name="connsiteX25" fmla="*/ 120543 w 480542"/>
                  <a:gd name="connsiteY25" fmla="*/ 395787 h 453795"/>
                  <a:gd name="connsiteX26" fmla="*/ 62539 w 480542"/>
                  <a:gd name="connsiteY26" fmla="*/ 337792 h 453795"/>
                  <a:gd name="connsiteX27" fmla="*/ 441833 w 480542"/>
                  <a:gd name="connsiteY27" fmla="*/ 383530 h 453795"/>
                  <a:gd name="connsiteX28" fmla="*/ 415659 w 480542"/>
                  <a:gd name="connsiteY28" fmla="*/ 416913 h 453795"/>
                  <a:gd name="connsiteX29" fmla="*/ 405253 w 480542"/>
                  <a:gd name="connsiteY29" fmla="*/ 418012 h 453795"/>
                  <a:gd name="connsiteX30" fmla="*/ 387994 w 480542"/>
                  <a:gd name="connsiteY30" fmla="*/ 403605 h 453795"/>
                  <a:gd name="connsiteX31" fmla="*/ 387070 w 480542"/>
                  <a:gd name="connsiteY31" fmla="*/ 393332 h 453795"/>
                  <a:gd name="connsiteX32" fmla="*/ 397335 w 480542"/>
                  <a:gd name="connsiteY32" fmla="*/ 392405 h 453795"/>
                  <a:gd name="connsiteX33" fmla="*/ 408828 w 480542"/>
                  <a:gd name="connsiteY33" fmla="*/ 402010 h 453795"/>
                  <a:gd name="connsiteX34" fmla="*/ 430364 w 480542"/>
                  <a:gd name="connsiteY34" fmla="*/ 374541 h 453795"/>
                  <a:gd name="connsiteX35" fmla="*/ 440595 w 480542"/>
                  <a:gd name="connsiteY35" fmla="*/ 373295 h 453795"/>
                  <a:gd name="connsiteX36" fmla="*/ 441833 w 480542"/>
                  <a:gd name="connsiteY36" fmla="*/ 383530 h 453795"/>
                  <a:gd name="connsiteX37" fmla="*/ 418002 w 480542"/>
                  <a:gd name="connsiteY37" fmla="*/ 439223 h 453795"/>
                  <a:gd name="connsiteX38" fmla="*/ 461430 w 480542"/>
                  <a:gd name="connsiteY38" fmla="*/ 395789 h 453795"/>
                  <a:gd name="connsiteX39" fmla="*/ 418002 w 480542"/>
                  <a:gd name="connsiteY39" fmla="*/ 352371 h 453795"/>
                  <a:gd name="connsiteX40" fmla="*/ 374574 w 480542"/>
                  <a:gd name="connsiteY40" fmla="*/ 395789 h 453795"/>
                  <a:gd name="connsiteX41" fmla="*/ 418002 w 480542"/>
                  <a:gd name="connsiteY41" fmla="*/ 439223 h 453795"/>
                  <a:gd name="connsiteX42" fmla="*/ 418002 w 480542"/>
                  <a:gd name="connsiteY42" fmla="*/ 337792 h 453795"/>
                  <a:gd name="connsiteX43" fmla="*/ 359998 w 480542"/>
                  <a:gd name="connsiteY43" fmla="*/ 395787 h 453795"/>
                  <a:gd name="connsiteX44" fmla="*/ 418002 w 480542"/>
                  <a:gd name="connsiteY44" fmla="*/ 453796 h 453795"/>
                  <a:gd name="connsiteX45" fmla="*/ 476006 w 480542"/>
                  <a:gd name="connsiteY45" fmla="*/ 395787 h 453795"/>
                  <a:gd name="connsiteX46" fmla="*/ 418002 w 480542"/>
                  <a:gd name="connsiteY46" fmla="*/ 337792 h 453795"/>
                  <a:gd name="connsiteX47" fmla="*/ 260526 w 480542"/>
                  <a:gd name="connsiteY47" fmla="*/ 376670 h 453795"/>
                  <a:gd name="connsiteX48" fmla="*/ 253239 w 480542"/>
                  <a:gd name="connsiteY48" fmla="*/ 383953 h 453795"/>
                  <a:gd name="connsiteX49" fmla="*/ 199398 w 480542"/>
                  <a:gd name="connsiteY49" fmla="*/ 383953 h 453795"/>
                  <a:gd name="connsiteX50" fmla="*/ 192110 w 480542"/>
                  <a:gd name="connsiteY50" fmla="*/ 376670 h 453795"/>
                  <a:gd name="connsiteX51" fmla="*/ 199398 w 480542"/>
                  <a:gd name="connsiteY51" fmla="*/ 369381 h 453795"/>
                  <a:gd name="connsiteX52" fmla="*/ 253239 w 480542"/>
                  <a:gd name="connsiteY52" fmla="*/ 369381 h 453795"/>
                  <a:gd name="connsiteX53" fmla="*/ 260526 w 480542"/>
                  <a:gd name="connsiteY53" fmla="*/ 376670 h 453795"/>
                  <a:gd name="connsiteX54" fmla="*/ 260526 w 480542"/>
                  <a:gd name="connsiteY54" fmla="*/ 336140 h 453795"/>
                  <a:gd name="connsiteX55" fmla="*/ 253239 w 480542"/>
                  <a:gd name="connsiteY55" fmla="*/ 343429 h 453795"/>
                  <a:gd name="connsiteX56" fmla="*/ 199398 w 480542"/>
                  <a:gd name="connsiteY56" fmla="*/ 343429 h 453795"/>
                  <a:gd name="connsiteX57" fmla="*/ 192110 w 480542"/>
                  <a:gd name="connsiteY57" fmla="*/ 336140 h 453795"/>
                  <a:gd name="connsiteX58" fmla="*/ 199398 w 480542"/>
                  <a:gd name="connsiteY58" fmla="*/ 328857 h 453795"/>
                  <a:gd name="connsiteX59" fmla="*/ 253239 w 480542"/>
                  <a:gd name="connsiteY59" fmla="*/ 328857 h 453795"/>
                  <a:gd name="connsiteX60" fmla="*/ 260526 w 480542"/>
                  <a:gd name="connsiteY60" fmla="*/ 336140 h 453795"/>
                  <a:gd name="connsiteX61" fmla="*/ 192109 w 480542"/>
                  <a:gd name="connsiteY61" fmla="*/ 295628 h 453795"/>
                  <a:gd name="connsiteX62" fmla="*/ 199397 w 480542"/>
                  <a:gd name="connsiteY62" fmla="*/ 288339 h 453795"/>
                  <a:gd name="connsiteX63" fmla="*/ 281146 w 480542"/>
                  <a:gd name="connsiteY63" fmla="*/ 288339 h 453795"/>
                  <a:gd name="connsiteX64" fmla="*/ 288431 w 480542"/>
                  <a:gd name="connsiteY64" fmla="*/ 295628 h 453795"/>
                  <a:gd name="connsiteX65" fmla="*/ 281146 w 480542"/>
                  <a:gd name="connsiteY65" fmla="*/ 302911 h 453795"/>
                  <a:gd name="connsiteX66" fmla="*/ 199397 w 480542"/>
                  <a:gd name="connsiteY66" fmla="*/ 302911 h 453795"/>
                  <a:gd name="connsiteX67" fmla="*/ 192109 w 480542"/>
                  <a:gd name="connsiteY67" fmla="*/ 295628 h 453795"/>
                  <a:gd name="connsiteX68" fmla="*/ 192109 w 480542"/>
                  <a:gd name="connsiteY68" fmla="*/ 255098 h 453795"/>
                  <a:gd name="connsiteX69" fmla="*/ 199397 w 480542"/>
                  <a:gd name="connsiteY69" fmla="*/ 247815 h 453795"/>
                  <a:gd name="connsiteX70" fmla="*/ 281146 w 480542"/>
                  <a:gd name="connsiteY70" fmla="*/ 247815 h 453795"/>
                  <a:gd name="connsiteX71" fmla="*/ 288431 w 480542"/>
                  <a:gd name="connsiteY71" fmla="*/ 255098 h 453795"/>
                  <a:gd name="connsiteX72" fmla="*/ 281146 w 480542"/>
                  <a:gd name="connsiteY72" fmla="*/ 262387 h 453795"/>
                  <a:gd name="connsiteX73" fmla="*/ 199397 w 480542"/>
                  <a:gd name="connsiteY73" fmla="*/ 262387 h 453795"/>
                  <a:gd name="connsiteX74" fmla="*/ 192109 w 480542"/>
                  <a:gd name="connsiteY74" fmla="*/ 255098 h 453795"/>
                  <a:gd name="connsiteX75" fmla="*/ 465969 w 480542"/>
                  <a:gd name="connsiteY75" fmla="*/ 283100 h 453795"/>
                  <a:gd name="connsiteX76" fmla="*/ 454959 w 480542"/>
                  <a:gd name="connsiteY76" fmla="*/ 292526 h 453795"/>
                  <a:gd name="connsiteX77" fmla="*/ 380080 w 480542"/>
                  <a:gd name="connsiteY77" fmla="*/ 292526 h 453795"/>
                  <a:gd name="connsiteX78" fmla="*/ 380080 w 480542"/>
                  <a:gd name="connsiteY78" fmla="*/ 264093 h 453795"/>
                  <a:gd name="connsiteX79" fmla="*/ 379538 w 480542"/>
                  <a:gd name="connsiteY79" fmla="*/ 251910 h 453795"/>
                  <a:gd name="connsiteX80" fmla="*/ 404498 w 480542"/>
                  <a:gd name="connsiteY80" fmla="*/ 208677 h 453795"/>
                  <a:gd name="connsiteX81" fmla="*/ 399654 w 480542"/>
                  <a:gd name="connsiteY81" fmla="*/ 190591 h 453795"/>
                  <a:gd name="connsiteX82" fmla="*/ 389354 w 480542"/>
                  <a:gd name="connsiteY82" fmla="*/ 184646 h 453795"/>
                  <a:gd name="connsiteX83" fmla="*/ 371271 w 480542"/>
                  <a:gd name="connsiteY83" fmla="*/ 189486 h 453795"/>
                  <a:gd name="connsiteX84" fmla="*/ 364787 w 480542"/>
                  <a:gd name="connsiteY84" fmla="*/ 200717 h 453795"/>
                  <a:gd name="connsiteX85" fmla="*/ 342252 w 480542"/>
                  <a:gd name="connsiteY85" fmla="*/ 168692 h 453795"/>
                  <a:gd name="connsiteX86" fmla="*/ 404003 w 480542"/>
                  <a:gd name="connsiteY86" fmla="*/ 117323 h 453795"/>
                  <a:gd name="connsiteX87" fmla="*/ 465969 w 480542"/>
                  <a:gd name="connsiteY87" fmla="*/ 173286 h 453795"/>
                  <a:gd name="connsiteX88" fmla="*/ 344997 w 480542"/>
                  <a:gd name="connsiteY88" fmla="*/ 329895 h 453795"/>
                  <a:gd name="connsiteX89" fmla="*/ 365504 w 480542"/>
                  <a:gd name="connsiteY89" fmla="*/ 309384 h 453795"/>
                  <a:gd name="connsiteX90" fmla="*/ 365504 w 480542"/>
                  <a:gd name="connsiteY90" fmla="*/ 276211 h 453795"/>
                  <a:gd name="connsiteX91" fmla="*/ 334512 w 480542"/>
                  <a:gd name="connsiteY91" fmla="*/ 329896 h 453795"/>
                  <a:gd name="connsiteX92" fmla="*/ 344997 w 480542"/>
                  <a:gd name="connsiteY92" fmla="*/ 329896 h 453795"/>
                  <a:gd name="connsiteX93" fmla="*/ 294736 w 480542"/>
                  <a:gd name="connsiteY93" fmla="*/ 409899 h 453795"/>
                  <a:gd name="connsiteX94" fmla="*/ 309236 w 480542"/>
                  <a:gd name="connsiteY94" fmla="*/ 395400 h 453795"/>
                  <a:gd name="connsiteX95" fmla="*/ 309236 w 480542"/>
                  <a:gd name="connsiteY95" fmla="*/ 372162 h 453795"/>
                  <a:gd name="connsiteX96" fmla="*/ 284008 w 480542"/>
                  <a:gd name="connsiteY96" fmla="*/ 392611 h 453795"/>
                  <a:gd name="connsiteX97" fmla="*/ 272222 w 480542"/>
                  <a:gd name="connsiteY97" fmla="*/ 385808 h 453795"/>
                  <a:gd name="connsiteX98" fmla="*/ 277439 w 480542"/>
                  <a:gd name="connsiteY98" fmla="*/ 352972 h 453795"/>
                  <a:gd name="connsiteX99" fmla="*/ 278324 w 480542"/>
                  <a:gd name="connsiteY99" fmla="*/ 350472 h 453795"/>
                  <a:gd name="connsiteX100" fmla="*/ 309236 w 480542"/>
                  <a:gd name="connsiteY100" fmla="*/ 296936 h 453795"/>
                  <a:gd name="connsiteX101" fmla="*/ 309236 w 480542"/>
                  <a:gd name="connsiteY101" fmla="*/ 236367 h 453795"/>
                  <a:gd name="connsiteX102" fmla="*/ 294736 w 480542"/>
                  <a:gd name="connsiteY102" fmla="*/ 221868 h 453795"/>
                  <a:gd name="connsiteX103" fmla="*/ 185805 w 480542"/>
                  <a:gd name="connsiteY103" fmla="*/ 221868 h 453795"/>
                  <a:gd name="connsiteX104" fmla="*/ 171307 w 480542"/>
                  <a:gd name="connsiteY104" fmla="*/ 236367 h 453795"/>
                  <a:gd name="connsiteX105" fmla="*/ 171307 w 480542"/>
                  <a:gd name="connsiteY105" fmla="*/ 395400 h 453795"/>
                  <a:gd name="connsiteX106" fmla="*/ 185805 w 480542"/>
                  <a:gd name="connsiteY106" fmla="*/ 409899 h 453795"/>
                  <a:gd name="connsiteX107" fmla="*/ 299605 w 480542"/>
                  <a:gd name="connsiteY107" fmla="*/ 361202 h 453795"/>
                  <a:gd name="connsiteX108" fmla="*/ 289597 w 480542"/>
                  <a:gd name="connsiteY108" fmla="*/ 369314 h 453795"/>
                  <a:gd name="connsiteX109" fmla="*/ 291619 w 480542"/>
                  <a:gd name="connsiteY109" fmla="*/ 356596 h 453795"/>
                  <a:gd name="connsiteX110" fmla="*/ 383223 w 480542"/>
                  <a:gd name="connsiteY110" fmla="*/ 197931 h 453795"/>
                  <a:gd name="connsiteX111" fmla="*/ 391207 w 480542"/>
                  <a:gd name="connsiteY111" fmla="*/ 202543 h 453795"/>
                  <a:gd name="connsiteX112" fmla="*/ 156735 w 480542"/>
                  <a:gd name="connsiteY112" fmla="*/ 236367 h 453795"/>
                  <a:gd name="connsiteX113" fmla="*/ 185805 w 480542"/>
                  <a:gd name="connsiteY113" fmla="*/ 207295 h 453795"/>
                  <a:gd name="connsiteX114" fmla="*/ 294736 w 480542"/>
                  <a:gd name="connsiteY114" fmla="*/ 207295 h 453795"/>
                  <a:gd name="connsiteX115" fmla="*/ 323810 w 480542"/>
                  <a:gd name="connsiteY115" fmla="*/ 236367 h 453795"/>
                  <a:gd name="connsiteX116" fmla="*/ 323810 w 480542"/>
                  <a:gd name="connsiteY116" fmla="*/ 271696 h 453795"/>
                  <a:gd name="connsiteX117" fmla="*/ 355880 w 480542"/>
                  <a:gd name="connsiteY117" fmla="*/ 216150 h 453795"/>
                  <a:gd name="connsiteX118" fmla="*/ 240271 w 480542"/>
                  <a:gd name="connsiteY118" fmla="*/ 138865 h 453795"/>
                  <a:gd name="connsiteX119" fmla="*/ 115037 w 480542"/>
                  <a:gd name="connsiteY119" fmla="*/ 264092 h 453795"/>
                  <a:gd name="connsiteX120" fmla="*/ 115037 w 480542"/>
                  <a:gd name="connsiteY120" fmla="*/ 309382 h 453795"/>
                  <a:gd name="connsiteX121" fmla="*/ 135545 w 480542"/>
                  <a:gd name="connsiteY121" fmla="*/ 329893 h 453795"/>
                  <a:gd name="connsiteX122" fmla="*/ 156734 w 480542"/>
                  <a:gd name="connsiteY122" fmla="*/ 329893 h 453795"/>
                  <a:gd name="connsiteX123" fmla="*/ 156734 w 480542"/>
                  <a:gd name="connsiteY123" fmla="*/ 236367 h 453795"/>
                  <a:gd name="connsiteX124" fmla="*/ 100465 w 480542"/>
                  <a:gd name="connsiteY124" fmla="*/ 264094 h 453795"/>
                  <a:gd name="connsiteX125" fmla="*/ 100465 w 480542"/>
                  <a:gd name="connsiteY125" fmla="*/ 292527 h 453795"/>
                  <a:gd name="connsiteX126" fmla="*/ 25583 w 480542"/>
                  <a:gd name="connsiteY126" fmla="*/ 292527 h 453795"/>
                  <a:gd name="connsiteX127" fmla="*/ 14575 w 480542"/>
                  <a:gd name="connsiteY127" fmla="*/ 283101 h 453795"/>
                  <a:gd name="connsiteX128" fmla="*/ 14575 w 480542"/>
                  <a:gd name="connsiteY128" fmla="*/ 173287 h 453795"/>
                  <a:gd name="connsiteX129" fmla="*/ 76539 w 480542"/>
                  <a:gd name="connsiteY129" fmla="*/ 117324 h 453795"/>
                  <a:gd name="connsiteX130" fmla="*/ 138278 w 480542"/>
                  <a:gd name="connsiteY130" fmla="*/ 168589 h 453795"/>
                  <a:gd name="connsiteX131" fmla="*/ 100465 w 480542"/>
                  <a:gd name="connsiteY131" fmla="*/ 264094 h 453795"/>
                  <a:gd name="connsiteX132" fmla="*/ 76539 w 480542"/>
                  <a:gd name="connsiteY132" fmla="*/ 38185 h 453795"/>
                  <a:gd name="connsiteX133" fmla="*/ 108825 w 480542"/>
                  <a:gd name="connsiteY133" fmla="*/ 70462 h 453795"/>
                  <a:gd name="connsiteX134" fmla="*/ 76539 w 480542"/>
                  <a:gd name="connsiteY134" fmla="*/ 102752 h 453795"/>
                  <a:gd name="connsiteX135" fmla="*/ 44253 w 480542"/>
                  <a:gd name="connsiteY135" fmla="*/ 70462 h 453795"/>
                  <a:gd name="connsiteX136" fmla="*/ 76539 w 480542"/>
                  <a:gd name="connsiteY136" fmla="*/ 38185 h 453795"/>
                  <a:gd name="connsiteX137" fmla="*/ 185412 w 480542"/>
                  <a:gd name="connsiteY137" fmla="*/ 69436 h 453795"/>
                  <a:gd name="connsiteX138" fmla="*/ 240271 w 480542"/>
                  <a:gd name="connsiteY138" fmla="*/ 14572 h 453795"/>
                  <a:gd name="connsiteX139" fmla="*/ 295131 w 480542"/>
                  <a:gd name="connsiteY139" fmla="*/ 69436 h 453795"/>
                  <a:gd name="connsiteX140" fmla="*/ 240271 w 480542"/>
                  <a:gd name="connsiteY140" fmla="*/ 124288 h 453795"/>
                  <a:gd name="connsiteX141" fmla="*/ 185412 w 480542"/>
                  <a:gd name="connsiteY141" fmla="*/ 69436 h 453795"/>
                  <a:gd name="connsiteX142" fmla="*/ 404006 w 480542"/>
                  <a:gd name="connsiteY142" fmla="*/ 38185 h 453795"/>
                  <a:gd name="connsiteX143" fmla="*/ 436288 w 480542"/>
                  <a:gd name="connsiteY143" fmla="*/ 70462 h 453795"/>
                  <a:gd name="connsiteX144" fmla="*/ 404006 w 480542"/>
                  <a:gd name="connsiteY144" fmla="*/ 102752 h 453795"/>
                  <a:gd name="connsiteX145" fmla="*/ 371718 w 480542"/>
                  <a:gd name="connsiteY145" fmla="*/ 70462 h 453795"/>
                  <a:gd name="connsiteX146" fmla="*/ 404006 w 480542"/>
                  <a:gd name="connsiteY146" fmla="*/ 38185 h 453795"/>
                  <a:gd name="connsiteX147" fmla="*/ 432314 w 480542"/>
                  <a:gd name="connsiteY147" fmla="*/ 107769 h 453795"/>
                  <a:gd name="connsiteX148" fmla="*/ 450861 w 480542"/>
                  <a:gd name="connsiteY148" fmla="*/ 70462 h 453795"/>
                  <a:gd name="connsiteX149" fmla="*/ 404005 w 480542"/>
                  <a:gd name="connsiteY149" fmla="*/ 23613 h 453795"/>
                  <a:gd name="connsiteX150" fmla="*/ 357143 w 480542"/>
                  <a:gd name="connsiteY150" fmla="*/ 70462 h 453795"/>
                  <a:gd name="connsiteX151" fmla="*/ 375686 w 480542"/>
                  <a:gd name="connsiteY151" fmla="*/ 107769 h 453795"/>
                  <a:gd name="connsiteX152" fmla="*/ 329599 w 480542"/>
                  <a:gd name="connsiteY152" fmla="*/ 156774 h 453795"/>
                  <a:gd name="connsiteX153" fmla="*/ 275988 w 480542"/>
                  <a:gd name="connsiteY153" fmla="*/ 128955 h 453795"/>
                  <a:gd name="connsiteX154" fmla="*/ 309704 w 480542"/>
                  <a:gd name="connsiteY154" fmla="*/ 69436 h 453795"/>
                  <a:gd name="connsiteX155" fmla="*/ 240270 w 480542"/>
                  <a:gd name="connsiteY155" fmla="*/ 0 h 453795"/>
                  <a:gd name="connsiteX156" fmla="*/ 170836 w 480542"/>
                  <a:gd name="connsiteY156" fmla="*/ 69436 h 453795"/>
                  <a:gd name="connsiteX157" fmla="*/ 204523 w 480542"/>
                  <a:gd name="connsiteY157" fmla="*/ 128937 h 453795"/>
                  <a:gd name="connsiteX158" fmla="*/ 150912 w 480542"/>
                  <a:gd name="connsiteY158" fmla="*/ 156663 h 453795"/>
                  <a:gd name="connsiteX159" fmla="*/ 104855 w 480542"/>
                  <a:gd name="connsiteY159" fmla="*/ 107768 h 453795"/>
                  <a:gd name="connsiteX160" fmla="*/ 123400 w 480542"/>
                  <a:gd name="connsiteY160" fmla="*/ 70461 h 453795"/>
                  <a:gd name="connsiteX161" fmla="*/ 76539 w 480542"/>
                  <a:gd name="connsiteY161" fmla="*/ 23611 h 453795"/>
                  <a:gd name="connsiteX162" fmla="*/ 29680 w 480542"/>
                  <a:gd name="connsiteY162" fmla="*/ 70461 h 453795"/>
                  <a:gd name="connsiteX163" fmla="*/ 48228 w 480542"/>
                  <a:gd name="connsiteY163" fmla="*/ 107768 h 453795"/>
                  <a:gd name="connsiteX164" fmla="*/ 0 w 480542"/>
                  <a:gd name="connsiteY164" fmla="*/ 173286 h 453795"/>
                  <a:gd name="connsiteX165" fmla="*/ 0 w 480542"/>
                  <a:gd name="connsiteY165" fmla="*/ 283099 h 453795"/>
                  <a:gd name="connsiteX166" fmla="*/ 25584 w 480542"/>
                  <a:gd name="connsiteY166" fmla="*/ 307098 h 453795"/>
                  <a:gd name="connsiteX167" fmla="*/ 100466 w 480542"/>
                  <a:gd name="connsiteY167" fmla="*/ 307098 h 453795"/>
                  <a:gd name="connsiteX168" fmla="*/ 100466 w 480542"/>
                  <a:gd name="connsiteY168" fmla="*/ 309382 h 453795"/>
                  <a:gd name="connsiteX169" fmla="*/ 135546 w 480542"/>
                  <a:gd name="connsiteY169" fmla="*/ 344465 h 453795"/>
                  <a:gd name="connsiteX170" fmla="*/ 156735 w 480542"/>
                  <a:gd name="connsiteY170" fmla="*/ 344465 h 453795"/>
                  <a:gd name="connsiteX171" fmla="*/ 156735 w 480542"/>
                  <a:gd name="connsiteY171" fmla="*/ 395399 h 453795"/>
                  <a:gd name="connsiteX172" fmla="*/ 185805 w 480542"/>
                  <a:gd name="connsiteY172" fmla="*/ 424471 h 453795"/>
                  <a:gd name="connsiteX173" fmla="*/ 294736 w 480542"/>
                  <a:gd name="connsiteY173" fmla="*/ 424471 h 453795"/>
                  <a:gd name="connsiteX174" fmla="*/ 323810 w 480542"/>
                  <a:gd name="connsiteY174" fmla="*/ 395399 h 453795"/>
                  <a:gd name="connsiteX175" fmla="*/ 323810 w 480542"/>
                  <a:gd name="connsiteY175" fmla="*/ 348432 h 453795"/>
                  <a:gd name="connsiteX176" fmla="*/ 326097 w 480542"/>
                  <a:gd name="connsiteY176" fmla="*/ 344465 h 453795"/>
                  <a:gd name="connsiteX177" fmla="*/ 344997 w 480542"/>
                  <a:gd name="connsiteY177" fmla="*/ 344465 h 453795"/>
                  <a:gd name="connsiteX178" fmla="*/ 380080 w 480542"/>
                  <a:gd name="connsiteY178" fmla="*/ 309382 h 453795"/>
                  <a:gd name="connsiteX179" fmla="*/ 380080 w 480542"/>
                  <a:gd name="connsiteY179" fmla="*/ 307098 h 453795"/>
                  <a:gd name="connsiteX180" fmla="*/ 454959 w 480542"/>
                  <a:gd name="connsiteY180" fmla="*/ 307098 h 453795"/>
                  <a:gd name="connsiteX181" fmla="*/ 480543 w 480542"/>
                  <a:gd name="connsiteY181" fmla="*/ 283099 h 453795"/>
                  <a:gd name="connsiteX182" fmla="*/ 480543 w 480542"/>
                  <a:gd name="connsiteY182" fmla="*/ 173287 h 453795"/>
                  <a:gd name="connsiteX183" fmla="*/ 432314 w 480542"/>
                  <a:gd name="connsiteY183" fmla="*/ 107769 h 45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80542" h="453795">
                    <a:moveTo>
                      <a:pt x="84577" y="384058"/>
                    </a:moveTo>
                    <a:lnTo>
                      <a:pt x="72845" y="395787"/>
                    </a:lnTo>
                    <a:lnTo>
                      <a:pt x="84577" y="407529"/>
                    </a:lnTo>
                    <a:cubicBezTo>
                      <a:pt x="89181" y="412128"/>
                      <a:pt x="85850" y="419964"/>
                      <a:pt x="79425" y="419964"/>
                    </a:cubicBezTo>
                    <a:cubicBezTo>
                      <a:pt x="77559" y="419964"/>
                      <a:pt x="75694" y="419252"/>
                      <a:pt x="74272" y="417827"/>
                    </a:cubicBezTo>
                    <a:lnTo>
                      <a:pt x="62540" y="406098"/>
                    </a:lnTo>
                    <a:lnTo>
                      <a:pt x="50809" y="417827"/>
                    </a:lnTo>
                    <a:cubicBezTo>
                      <a:pt x="47962" y="420677"/>
                      <a:pt x="43351" y="420677"/>
                      <a:pt x="40504" y="417827"/>
                    </a:cubicBezTo>
                    <a:cubicBezTo>
                      <a:pt x="37657" y="414978"/>
                      <a:pt x="37657" y="410366"/>
                      <a:pt x="40504" y="407529"/>
                    </a:cubicBezTo>
                    <a:lnTo>
                      <a:pt x="52235" y="395787"/>
                    </a:lnTo>
                    <a:lnTo>
                      <a:pt x="40504" y="384058"/>
                    </a:lnTo>
                    <a:cubicBezTo>
                      <a:pt x="37657" y="381215"/>
                      <a:pt x="37657" y="376603"/>
                      <a:pt x="40504" y="373753"/>
                    </a:cubicBezTo>
                    <a:cubicBezTo>
                      <a:pt x="43350" y="370903"/>
                      <a:pt x="47964" y="370903"/>
                      <a:pt x="50809" y="373753"/>
                    </a:cubicBezTo>
                    <a:lnTo>
                      <a:pt x="62540" y="385489"/>
                    </a:lnTo>
                    <a:lnTo>
                      <a:pt x="74272" y="373753"/>
                    </a:lnTo>
                    <a:cubicBezTo>
                      <a:pt x="77118" y="370903"/>
                      <a:pt x="81730" y="370903"/>
                      <a:pt x="84577" y="373753"/>
                    </a:cubicBezTo>
                    <a:cubicBezTo>
                      <a:pt x="87422" y="376603"/>
                      <a:pt x="87422" y="381215"/>
                      <a:pt x="84577" y="384058"/>
                    </a:cubicBezTo>
                    <a:close/>
                    <a:moveTo>
                      <a:pt x="62539" y="439223"/>
                    </a:moveTo>
                    <a:cubicBezTo>
                      <a:pt x="86486" y="439223"/>
                      <a:pt x="105968" y="419744"/>
                      <a:pt x="105968" y="395789"/>
                    </a:cubicBezTo>
                    <a:cubicBezTo>
                      <a:pt x="105968" y="371851"/>
                      <a:pt x="86486" y="352371"/>
                      <a:pt x="62539" y="352371"/>
                    </a:cubicBezTo>
                    <a:cubicBezTo>
                      <a:pt x="38593" y="352371"/>
                      <a:pt x="19111" y="371851"/>
                      <a:pt x="19111" y="395789"/>
                    </a:cubicBezTo>
                    <a:cubicBezTo>
                      <a:pt x="19111" y="419744"/>
                      <a:pt x="38594" y="439223"/>
                      <a:pt x="62539" y="439223"/>
                    </a:cubicBezTo>
                    <a:close/>
                    <a:moveTo>
                      <a:pt x="62539" y="337792"/>
                    </a:moveTo>
                    <a:cubicBezTo>
                      <a:pt x="30557" y="337792"/>
                      <a:pt x="4538" y="363811"/>
                      <a:pt x="4538" y="395787"/>
                    </a:cubicBezTo>
                    <a:cubicBezTo>
                      <a:pt x="4538" y="427777"/>
                      <a:pt x="30558" y="453796"/>
                      <a:pt x="62539" y="453796"/>
                    </a:cubicBezTo>
                    <a:cubicBezTo>
                      <a:pt x="94522" y="453796"/>
                      <a:pt x="120543" y="427777"/>
                      <a:pt x="120543" y="395787"/>
                    </a:cubicBezTo>
                    <a:cubicBezTo>
                      <a:pt x="120543" y="363811"/>
                      <a:pt x="94522" y="337792"/>
                      <a:pt x="62539" y="337792"/>
                    </a:cubicBezTo>
                    <a:close/>
                    <a:moveTo>
                      <a:pt x="441833" y="383530"/>
                    </a:moveTo>
                    <a:lnTo>
                      <a:pt x="415659" y="416913"/>
                    </a:lnTo>
                    <a:cubicBezTo>
                      <a:pt x="413115" y="420161"/>
                      <a:pt x="408391" y="420631"/>
                      <a:pt x="405253" y="418012"/>
                    </a:cubicBezTo>
                    <a:lnTo>
                      <a:pt x="387994" y="403605"/>
                    </a:lnTo>
                    <a:cubicBezTo>
                      <a:pt x="384904" y="401014"/>
                      <a:pt x="384491" y="396421"/>
                      <a:pt x="387070" y="393332"/>
                    </a:cubicBezTo>
                    <a:cubicBezTo>
                      <a:pt x="389652" y="390243"/>
                      <a:pt x="394248" y="389832"/>
                      <a:pt x="397335" y="392405"/>
                    </a:cubicBezTo>
                    <a:lnTo>
                      <a:pt x="408828" y="402010"/>
                    </a:lnTo>
                    <a:lnTo>
                      <a:pt x="430364" y="374541"/>
                    </a:lnTo>
                    <a:cubicBezTo>
                      <a:pt x="432847" y="371373"/>
                      <a:pt x="437429" y="370819"/>
                      <a:pt x="440595" y="373295"/>
                    </a:cubicBezTo>
                    <a:cubicBezTo>
                      <a:pt x="443760" y="375786"/>
                      <a:pt x="444315" y="380368"/>
                      <a:pt x="441833" y="383530"/>
                    </a:cubicBezTo>
                    <a:close/>
                    <a:moveTo>
                      <a:pt x="418002" y="439223"/>
                    </a:moveTo>
                    <a:cubicBezTo>
                      <a:pt x="441950" y="439223"/>
                      <a:pt x="461430" y="419744"/>
                      <a:pt x="461430" y="395789"/>
                    </a:cubicBezTo>
                    <a:cubicBezTo>
                      <a:pt x="461430" y="371851"/>
                      <a:pt x="441950" y="352371"/>
                      <a:pt x="418002" y="352371"/>
                    </a:cubicBezTo>
                    <a:cubicBezTo>
                      <a:pt x="394054" y="352371"/>
                      <a:pt x="374574" y="371851"/>
                      <a:pt x="374574" y="395789"/>
                    </a:cubicBezTo>
                    <a:cubicBezTo>
                      <a:pt x="374574" y="419744"/>
                      <a:pt x="394054" y="439223"/>
                      <a:pt x="418002" y="439223"/>
                    </a:cubicBezTo>
                    <a:close/>
                    <a:moveTo>
                      <a:pt x="418002" y="337792"/>
                    </a:moveTo>
                    <a:cubicBezTo>
                      <a:pt x="386018" y="337792"/>
                      <a:pt x="359998" y="363811"/>
                      <a:pt x="359998" y="395787"/>
                    </a:cubicBezTo>
                    <a:cubicBezTo>
                      <a:pt x="359998" y="427777"/>
                      <a:pt x="386018" y="453796"/>
                      <a:pt x="418002" y="453796"/>
                    </a:cubicBezTo>
                    <a:cubicBezTo>
                      <a:pt x="449986" y="453796"/>
                      <a:pt x="476006" y="427777"/>
                      <a:pt x="476006" y="395787"/>
                    </a:cubicBezTo>
                    <a:cubicBezTo>
                      <a:pt x="476006" y="363811"/>
                      <a:pt x="449986" y="337792"/>
                      <a:pt x="418002" y="337792"/>
                    </a:cubicBezTo>
                    <a:close/>
                    <a:moveTo>
                      <a:pt x="260526" y="376670"/>
                    </a:moveTo>
                    <a:cubicBezTo>
                      <a:pt x="260526" y="380692"/>
                      <a:pt x="257264" y="383953"/>
                      <a:pt x="253239" y="383953"/>
                    </a:cubicBezTo>
                    <a:lnTo>
                      <a:pt x="199398" y="383953"/>
                    </a:lnTo>
                    <a:cubicBezTo>
                      <a:pt x="195373" y="383953"/>
                      <a:pt x="192110" y="380692"/>
                      <a:pt x="192110" y="376670"/>
                    </a:cubicBezTo>
                    <a:cubicBezTo>
                      <a:pt x="192110" y="372636"/>
                      <a:pt x="195373" y="369381"/>
                      <a:pt x="199398" y="369381"/>
                    </a:cubicBezTo>
                    <a:lnTo>
                      <a:pt x="253239" y="369381"/>
                    </a:lnTo>
                    <a:cubicBezTo>
                      <a:pt x="257264" y="369381"/>
                      <a:pt x="260526" y="372637"/>
                      <a:pt x="260526" y="376670"/>
                    </a:cubicBezTo>
                    <a:close/>
                    <a:moveTo>
                      <a:pt x="260526" y="336140"/>
                    </a:moveTo>
                    <a:cubicBezTo>
                      <a:pt x="260526" y="340163"/>
                      <a:pt x="257264" y="343429"/>
                      <a:pt x="253239" y="343429"/>
                    </a:cubicBezTo>
                    <a:lnTo>
                      <a:pt x="199398" y="343429"/>
                    </a:lnTo>
                    <a:cubicBezTo>
                      <a:pt x="195373" y="343429"/>
                      <a:pt x="192110" y="340163"/>
                      <a:pt x="192110" y="336140"/>
                    </a:cubicBezTo>
                    <a:cubicBezTo>
                      <a:pt x="192110" y="332118"/>
                      <a:pt x="195373" y="328857"/>
                      <a:pt x="199398" y="328857"/>
                    </a:cubicBezTo>
                    <a:lnTo>
                      <a:pt x="253239" y="328857"/>
                    </a:lnTo>
                    <a:cubicBezTo>
                      <a:pt x="257264" y="328857"/>
                      <a:pt x="260526" y="332118"/>
                      <a:pt x="260526" y="336140"/>
                    </a:cubicBezTo>
                    <a:close/>
                    <a:moveTo>
                      <a:pt x="192109" y="295628"/>
                    </a:moveTo>
                    <a:cubicBezTo>
                      <a:pt x="192109" y="291593"/>
                      <a:pt x="195371" y="288339"/>
                      <a:pt x="199397" y="288339"/>
                    </a:cubicBezTo>
                    <a:lnTo>
                      <a:pt x="281146" y="288339"/>
                    </a:lnTo>
                    <a:cubicBezTo>
                      <a:pt x="285169" y="288339"/>
                      <a:pt x="288431" y="291593"/>
                      <a:pt x="288431" y="295628"/>
                    </a:cubicBezTo>
                    <a:cubicBezTo>
                      <a:pt x="288431" y="299650"/>
                      <a:pt x="285169" y="302911"/>
                      <a:pt x="281146" y="302911"/>
                    </a:cubicBezTo>
                    <a:lnTo>
                      <a:pt x="199397" y="302911"/>
                    </a:lnTo>
                    <a:cubicBezTo>
                      <a:pt x="195371" y="302911"/>
                      <a:pt x="192109" y="299650"/>
                      <a:pt x="192109" y="295628"/>
                    </a:cubicBezTo>
                    <a:close/>
                    <a:moveTo>
                      <a:pt x="192109" y="255098"/>
                    </a:moveTo>
                    <a:cubicBezTo>
                      <a:pt x="192109" y="251076"/>
                      <a:pt x="195371" y="247815"/>
                      <a:pt x="199397" y="247815"/>
                    </a:cubicBezTo>
                    <a:lnTo>
                      <a:pt x="281146" y="247815"/>
                    </a:lnTo>
                    <a:cubicBezTo>
                      <a:pt x="285169" y="247815"/>
                      <a:pt x="288431" y="251076"/>
                      <a:pt x="288431" y="255098"/>
                    </a:cubicBezTo>
                    <a:cubicBezTo>
                      <a:pt x="288431" y="259121"/>
                      <a:pt x="285169" y="262387"/>
                      <a:pt x="281146" y="262387"/>
                    </a:cubicBezTo>
                    <a:lnTo>
                      <a:pt x="199397" y="262387"/>
                    </a:lnTo>
                    <a:cubicBezTo>
                      <a:pt x="195371" y="262387"/>
                      <a:pt x="192109" y="259119"/>
                      <a:pt x="192109" y="255098"/>
                    </a:cubicBezTo>
                    <a:close/>
                    <a:moveTo>
                      <a:pt x="465969" y="283100"/>
                    </a:moveTo>
                    <a:cubicBezTo>
                      <a:pt x="465969" y="288301"/>
                      <a:pt x="461030" y="292526"/>
                      <a:pt x="454959" y="292526"/>
                    </a:cubicBezTo>
                    <a:lnTo>
                      <a:pt x="380080" y="292526"/>
                    </a:lnTo>
                    <a:lnTo>
                      <a:pt x="380080" y="264093"/>
                    </a:lnTo>
                    <a:cubicBezTo>
                      <a:pt x="380080" y="260046"/>
                      <a:pt x="379890" y="255957"/>
                      <a:pt x="379538" y="251910"/>
                    </a:cubicBezTo>
                    <a:lnTo>
                      <a:pt x="404498" y="208677"/>
                    </a:lnTo>
                    <a:cubicBezTo>
                      <a:pt x="408149" y="202351"/>
                      <a:pt x="405976" y="194240"/>
                      <a:pt x="399654" y="190591"/>
                    </a:cubicBezTo>
                    <a:lnTo>
                      <a:pt x="389354" y="184646"/>
                    </a:lnTo>
                    <a:cubicBezTo>
                      <a:pt x="383030" y="180993"/>
                      <a:pt x="374923" y="183153"/>
                      <a:pt x="371271" y="189486"/>
                    </a:cubicBezTo>
                    <a:lnTo>
                      <a:pt x="364787" y="200717"/>
                    </a:lnTo>
                    <a:cubicBezTo>
                      <a:pt x="358804" y="189006"/>
                      <a:pt x="351224" y="178254"/>
                      <a:pt x="342252" y="168692"/>
                    </a:cubicBezTo>
                    <a:cubicBezTo>
                      <a:pt x="344881" y="140106"/>
                      <a:pt x="371911" y="117323"/>
                      <a:pt x="404003" y="117323"/>
                    </a:cubicBezTo>
                    <a:cubicBezTo>
                      <a:pt x="438169" y="117323"/>
                      <a:pt x="465969" y="142427"/>
                      <a:pt x="465969" y="173286"/>
                    </a:cubicBezTo>
                    <a:close/>
                    <a:moveTo>
                      <a:pt x="344997" y="329895"/>
                    </a:moveTo>
                    <a:cubicBezTo>
                      <a:pt x="356305" y="329895"/>
                      <a:pt x="365504" y="320695"/>
                      <a:pt x="365504" y="309384"/>
                    </a:cubicBezTo>
                    <a:lnTo>
                      <a:pt x="365504" y="276211"/>
                    </a:lnTo>
                    <a:lnTo>
                      <a:pt x="334512" y="329896"/>
                    </a:lnTo>
                    <a:lnTo>
                      <a:pt x="344997" y="329896"/>
                    </a:lnTo>
                    <a:close/>
                    <a:moveTo>
                      <a:pt x="294736" y="409899"/>
                    </a:moveTo>
                    <a:cubicBezTo>
                      <a:pt x="302732" y="409899"/>
                      <a:pt x="309236" y="403396"/>
                      <a:pt x="309236" y="395400"/>
                    </a:cubicBezTo>
                    <a:lnTo>
                      <a:pt x="309236" y="372162"/>
                    </a:lnTo>
                    <a:lnTo>
                      <a:pt x="284008" y="392611"/>
                    </a:lnTo>
                    <a:cubicBezTo>
                      <a:pt x="278872" y="396770"/>
                      <a:pt x="271167" y="392436"/>
                      <a:pt x="272222" y="385808"/>
                    </a:cubicBezTo>
                    <a:lnTo>
                      <a:pt x="277439" y="352972"/>
                    </a:lnTo>
                    <a:cubicBezTo>
                      <a:pt x="277578" y="352093"/>
                      <a:pt x="277881" y="351253"/>
                      <a:pt x="278324" y="350472"/>
                    </a:cubicBezTo>
                    <a:lnTo>
                      <a:pt x="309236" y="296936"/>
                    </a:lnTo>
                    <a:lnTo>
                      <a:pt x="309236" y="236367"/>
                    </a:lnTo>
                    <a:cubicBezTo>
                      <a:pt x="309236" y="228371"/>
                      <a:pt x="302732" y="221868"/>
                      <a:pt x="294736" y="221868"/>
                    </a:cubicBezTo>
                    <a:lnTo>
                      <a:pt x="185805" y="221868"/>
                    </a:lnTo>
                    <a:cubicBezTo>
                      <a:pt x="177813" y="221868"/>
                      <a:pt x="171307" y="228371"/>
                      <a:pt x="171307" y="236367"/>
                    </a:cubicBezTo>
                    <a:lnTo>
                      <a:pt x="171307" y="395400"/>
                    </a:lnTo>
                    <a:cubicBezTo>
                      <a:pt x="171307" y="403396"/>
                      <a:pt x="177813" y="409899"/>
                      <a:pt x="185805" y="409899"/>
                    </a:cubicBezTo>
                    <a:close/>
                    <a:moveTo>
                      <a:pt x="299605" y="361202"/>
                    </a:moveTo>
                    <a:lnTo>
                      <a:pt x="289597" y="369314"/>
                    </a:lnTo>
                    <a:lnTo>
                      <a:pt x="291619" y="356596"/>
                    </a:lnTo>
                    <a:lnTo>
                      <a:pt x="383223" y="197931"/>
                    </a:lnTo>
                    <a:lnTo>
                      <a:pt x="391207" y="202543"/>
                    </a:lnTo>
                    <a:close/>
                    <a:moveTo>
                      <a:pt x="156735" y="236367"/>
                    </a:moveTo>
                    <a:cubicBezTo>
                      <a:pt x="156735" y="220333"/>
                      <a:pt x="169777" y="207295"/>
                      <a:pt x="185805" y="207295"/>
                    </a:cubicBezTo>
                    <a:lnTo>
                      <a:pt x="294736" y="207295"/>
                    </a:lnTo>
                    <a:cubicBezTo>
                      <a:pt x="310768" y="207295"/>
                      <a:pt x="323810" y="220333"/>
                      <a:pt x="323810" y="236367"/>
                    </a:cubicBezTo>
                    <a:lnTo>
                      <a:pt x="323810" y="271696"/>
                    </a:lnTo>
                    <a:lnTo>
                      <a:pt x="355880" y="216150"/>
                    </a:lnTo>
                    <a:cubicBezTo>
                      <a:pt x="336488" y="169791"/>
                      <a:pt x="290471" y="138865"/>
                      <a:pt x="240271" y="138865"/>
                    </a:cubicBezTo>
                    <a:cubicBezTo>
                      <a:pt x="171219" y="138865"/>
                      <a:pt x="115037" y="195043"/>
                      <a:pt x="115037" y="264092"/>
                    </a:cubicBezTo>
                    <a:lnTo>
                      <a:pt x="115037" y="309382"/>
                    </a:lnTo>
                    <a:cubicBezTo>
                      <a:pt x="115037" y="320693"/>
                      <a:pt x="124237" y="329893"/>
                      <a:pt x="135545" y="329893"/>
                    </a:cubicBezTo>
                    <a:lnTo>
                      <a:pt x="156734" y="329893"/>
                    </a:lnTo>
                    <a:lnTo>
                      <a:pt x="156734" y="236367"/>
                    </a:lnTo>
                    <a:close/>
                    <a:moveTo>
                      <a:pt x="100465" y="264094"/>
                    </a:moveTo>
                    <a:lnTo>
                      <a:pt x="100465" y="292527"/>
                    </a:lnTo>
                    <a:lnTo>
                      <a:pt x="25583" y="292527"/>
                    </a:lnTo>
                    <a:cubicBezTo>
                      <a:pt x="19513" y="292527"/>
                      <a:pt x="14575" y="288303"/>
                      <a:pt x="14575" y="283101"/>
                    </a:cubicBezTo>
                    <a:lnTo>
                      <a:pt x="14575" y="173287"/>
                    </a:lnTo>
                    <a:cubicBezTo>
                      <a:pt x="14575" y="142428"/>
                      <a:pt x="42372" y="117324"/>
                      <a:pt x="76539" y="117324"/>
                    </a:cubicBezTo>
                    <a:cubicBezTo>
                      <a:pt x="108589" y="117324"/>
                      <a:pt x="135591" y="140051"/>
                      <a:pt x="138278" y="168589"/>
                    </a:cubicBezTo>
                    <a:cubicBezTo>
                      <a:pt x="114841" y="193595"/>
                      <a:pt x="100465" y="227205"/>
                      <a:pt x="100465" y="264094"/>
                    </a:cubicBezTo>
                    <a:close/>
                    <a:moveTo>
                      <a:pt x="76539" y="38185"/>
                    </a:moveTo>
                    <a:cubicBezTo>
                      <a:pt x="94341" y="38185"/>
                      <a:pt x="108825" y="52666"/>
                      <a:pt x="108825" y="70462"/>
                    </a:cubicBezTo>
                    <a:cubicBezTo>
                      <a:pt x="108825" y="88271"/>
                      <a:pt x="94341" y="102752"/>
                      <a:pt x="76539" y="102752"/>
                    </a:cubicBezTo>
                    <a:cubicBezTo>
                      <a:pt x="58737" y="102752"/>
                      <a:pt x="44253" y="88271"/>
                      <a:pt x="44253" y="70462"/>
                    </a:cubicBezTo>
                    <a:cubicBezTo>
                      <a:pt x="44253" y="52666"/>
                      <a:pt x="58737" y="38185"/>
                      <a:pt x="76539" y="38185"/>
                    </a:cubicBezTo>
                    <a:close/>
                    <a:moveTo>
                      <a:pt x="185412" y="69436"/>
                    </a:moveTo>
                    <a:cubicBezTo>
                      <a:pt x="185412" y="39186"/>
                      <a:pt x="210021" y="14572"/>
                      <a:pt x="240271" y="14572"/>
                    </a:cubicBezTo>
                    <a:cubicBezTo>
                      <a:pt x="270520" y="14572"/>
                      <a:pt x="295131" y="39186"/>
                      <a:pt x="295131" y="69436"/>
                    </a:cubicBezTo>
                    <a:cubicBezTo>
                      <a:pt x="295131" y="99687"/>
                      <a:pt x="270519" y="124288"/>
                      <a:pt x="240271" y="124288"/>
                    </a:cubicBezTo>
                    <a:cubicBezTo>
                      <a:pt x="210023" y="124288"/>
                      <a:pt x="185412" y="99687"/>
                      <a:pt x="185412" y="69436"/>
                    </a:cubicBezTo>
                    <a:close/>
                    <a:moveTo>
                      <a:pt x="404006" y="38185"/>
                    </a:moveTo>
                    <a:cubicBezTo>
                      <a:pt x="421804" y="38185"/>
                      <a:pt x="436288" y="52666"/>
                      <a:pt x="436288" y="70462"/>
                    </a:cubicBezTo>
                    <a:cubicBezTo>
                      <a:pt x="436288" y="88271"/>
                      <a:pt x="421804" y="102752"/>
                      <a:pt x="404006" y="102752"/>
                    </a:cubicBezTo>
                    <a:cubicBezTo>
                      <a:pt x="386202" y="102752"/>
                      <a:pt x="371718" y="88271"/>
                      <a:pt x="371718" y="70462"/>
                    </a:cubicBezTo>
                    <a:cubicBezTo>
                      <a:pt x="371717" y="52666"/>
                      <a:pt x="386201" y="38185"/>
                      <a:pt x="404006" y="38185"/>
                    </a:cubicBezTo>
                    <a:close/>
                    <a:moveTo>
                      <a:pt x="432314" y="107769"/>
                    </a:moveTo>
                    <a:cubicBezTo>
                      <a:pt x="443576" y="99214"/>
                      <a:pt x="450861" y="85680"/>
                      <a:pt x="450861" y="70462"/>
                    </a:cubicBezTo>
                    <a:cubicBezTo>
                      <a:pt x="450861" y="44628"/>
                      <a:pt x="429839" y="23613"/>
                      <a:pt x="404005" y="23613"/>
                    </a:cubicBezTo>
                    <a:cubicBezTo>
                      <a:pt x="378165" y="23613"/>
                      <a:pt x="357143" y="44627"/>
                      <a:pt x="357143" y="70462"/>
                    </a:cubicBezTo>
                    <a:cubicBezTo>
                      <a:pt x="357143" y="85668"/>
                      <a:pt x="364429" y="99202"/>
                      <a:pt x="375686" y="107769"/>
                    </a:cubicBezTo>
                    <a:cubicBezTo>
                      <a:pt x="353416" y="115992"/>
                      <a:pt x="335560" y="133966"/>
                      <a:pt x="329599" y="156774"/>
                    </a:cubicBezTo>
                    <a:cubicBezTo>
                      <a:pt x="313864" y="143612"/>
                      <a:pt x="295603" y="134165"/>
                      <a:pt x="275988" y="128955"/>
                    </a:cubicBezTo>
                    <a:cubicBezTo>
                      <a:pt x="296172" y="116790"/>
                      <a:pt x="309704" y="94664"/>
                      <a:pt x="309704" y="69436"/>
                    </a:cubicBezTo>
                    <a:cubicBezTo>
                      <a:pt x="309704" y="31153"/>
                      <a:pt x="278557" y="0"/>
                      <a:pt x="240270" y="0"/>
                    </a:cubicBezTo>
                    <a:cubicBezTo>
                      <a:pt x="201984" y="0"/>
                      <a:pt x="170836" y="31153"/>
                      <a:pt x="170836" y="69436"/>
                    </a:cubicBezTo>
                    <a:cubicBezTo>
                      <a:pt x="170836" y="94658"/>
                      <a:pt x="184356" y="116772"/>
                      <a:pt x="204523" y="128937"/>
                    </a:cubicBezTo>
                    <a:cubicBezTo>
                      <a:pt x="184560" y="134224"/>
                      <a:pt x="166336" y="143810"/>
                      <a:pt x="150912" y="156663"/>
                    </a:cubicBezTo>
                    <a:cubicBezTo>
                      <a:pt x="144927" y="133904"/>
                      <a:pt x="127087" y="115977"/>
                      <a:pt x="104855" y="107768"/>
                    </a:cubicBezTo>
                    <a:cubicBezTo>
                      <a:pt x="116115" y="99201"/>
                      <a:pt x="123400" y="85667"/>
                      <a:pt x="123400" y="70461"/>
                    </a:cubicBezTo>
                    <a:cubicBezTo>
                      <a:pt x="123400" y="44627"/>
                      <a:pt x="102379" y="23611"/>
                      <a:pt x="76539" y="23611"/>
                    </a:cubicBezTo>
                    <a:cubicBezTo>
                      <a:pt x="50701" y="23611"/>
                      <a:pt x="29680" y="44625"/>
                      <a:pt x="29680" y="70461"/>
                    </a:cubicBezTo>
                    <a:cubicBezTo>
                      <a:pt x="29680" y="85679"/>
                      <a:pt x="36968" y="99213"/>
                      <a:pt x="48228" y="107768"/>
                    </a:cubicBezTo>
                    <a:cubicBezTo>
                      <a:pt x="20003" y="118164"/>
                      <a:pt x="0" y="143606"/>
                      <a:pt x="0" y="173286"/>
                    </a:cubicBezTo>
                    <a:lnTo>
                      <a:pt x="0" y="283099"/>
                    </a:lnTo>
                    <a:cubicBezTo>
                      <a:pt x="0" y="296333"/>
                      <a:pt x="11478" y="307098"/>
                      <a:pt x="25584" y="307098"/>
                    </a:cubicBezTo>
                    <a:lnTo>
                      <a:pt x="100466" y="307098"/>
                    </a:lnTo>
                    <a:lnTo>
                      <a:pt x="100466" y="309382"/>
                    </a:lnTo>
                    <a:cubicBezTo>
                      <a:pt x="100466" y="328726"/>
                      <a:pt x="116202" y="344465"/>
                      <a:pt x="135546" y="344465"/>
                    </a:cubicBezTo>
                    <a:lnTo>
                      <a:pt x="156735" y="344465"/>
                    </a:lnTo>
                    <a:lnTo>
                      <a:pt x="156735" y="395399"/>
                    </a:lnTo>
                    <a:cubicBezTo>
                      <a:pt x="156735" y="411433"/>
                      <a:pt x="169777" y="424471"/>
                      <a:pt x="185805" y="424471"/>
                    </a:cubicBezTo>
                    <a:lnTo>
                      <a:pt x="294736" y="424471"/>
                    </a:lnTo>
                    <a:cubicBezTo>
                      <a:pt x="310768" y="424471"/>
                      <a:pt x="323810" y="411434"/>
                      <a:pt x="323810" y="395399"/>
                    </a:cubicBezTo>
                    <a:lnTo>
                      <a:pt x="323810" y="348432"/>
                    </a:lnTo>
                    <a:lnTo>
                      <a:pt x="326097" y="344465"/>
                    </a:lnTo>
                    <a:lnTo>
                      <a:pt x="344997" y="344465"/>
                    </a:lnTo>
                    <a:cubicBezTo>
                      <a:pt x="364341" y="344465"/>
                      <a:pt x="380080" y="328726"/>
                      <a:pt x="380080" y="309382"/>
                    </a:cubicBezTo>
                    <a:lnTo>
                      <a:pt x="380080" y="307098"/>
                    </a:lnTo>
                    <a:lnTo>
                      <a:pt x="454959" y="307098"/>
                    </a:lnTo>
                    <a:cubicBezTo>
                      <a:pt x="469067" y="307098"/>
                      <a:pt x="480543" y="296333"/>
                      <a:pt x="480543" y="283099"/>
                    </a:cubicBezTo>
                    <a:lnTo>
                      <a:pt x="480543" y="173287"/>
                    </a:lnTo>
                    <a:cubicBezTo>
                      <a:pt x="480543" y="143607"/>
                      <a:pt x="460541" y="118165"/>
                      <a:pt x="432314" y="107769"/>
                    </a:cubicBezTo>
                    <a:close/>
                  </a:path>
                </a:pathLst>
              </a:custGeom>
              <a:solidFill>
                <a:schemeClr val="bg1"/>
              </a:solidFill>
              <a:ln w="10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nvention"/>
                  <a:ea typeface="+mn-ea"/>
                  <a:cs typeface="+mn-cs"/>
                </a:endParaRPr>
              </a:p>
            </p:txBody>
          </p:sp>
        </p:grpSp>
      </p:grpSp>
    </p:spTree>
    <p:extLst>
      <p:ext uri="{BB962C8B-B14F-4D97-AF65-F5344CB8AC3E}">
        <p14:creationId xmlns:p14="http://schemas.microsoft.com/office/powerpoint/2010/main" val="271530342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1923678"/>
            <a:ext cx="7581899" cy="1696549"/>
            <a:chOff x="0" y="1924051"/>
            <a:chExt cx="7581899" cy="1696549"/>
          </a:xfrm>
        </p:grpSpPr>
        <p:sp>
          <p:nvSpPr>
            <p:cNvPr id="5" name="Freeform 5"/>
            <p:cNvSpPr>
              <a:spLocks/>
            </p:cNvSpPr>
            <p:nvPr/>
          </p:nvSpPr>
          <p:spPr bwMode="auto">
            <a:xfrm>
              <a:off x="4254134" y="1924051"/>
              <a:ext cx="3327765" cy="793157"/>
            </a:xfrm>
            <a:prstGeom prst="homePlat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3462781" y="1924051"/>
              <a:ext cx="791354" cy="1696549"/>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0" y="3343276"/>
              <a:ext cx="3462781" cy="277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0" y="2806906"/>
            <a:ext cx="7581899" cy="1111764"/>
            <a:chOff x="0" y="2807279"/>
            <a:chExt cx="7581899" cy="1111764"/>
          </a:xfrm>
        </p:grpSpPr>
        <p:sp>
          <p:nvSpPr>
            <p:cNvPr id="11" name="Freeform 11"/>
            <p:cNvSpPr>
              <a:spLocks/>
            </p:cNvSpPr>
            <p:nvPr/>
          </p:nvSpPr>
          <p:spPr bwMode="auto">
            <a:xfrm>
              <a:off x="4254135" y="2807279"/>
              <a:ext cx="3327764" cy="794502"/>
            </a:xfrm>
            <a:prstGeom prst="homePlat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3462781" y="2807279"/>
              <a:ext cx="791354" cy="1111764"/>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0" y="3645274"/>
              <a:ext cx="3462781" cy="2737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0" y="3684755"/>
            <a:ext cx="7581899" cy="794502"/>
            <a:chOff x="0" y="3685128"/>
            <a:chExt cx="7581899" cy="794502"/>
          </a:xfrm>
        </p:grpSpPr>
        <p:sp>
          <p:nvSpPr>
            <p:cNvPr id="17" name="Freeform 17"/>
            <p:cNvSpPr>
              <a:spLocks/>
            </p:cNvSpPr>
            <p:nvPr/>
          </p:nvSpPr>
          <p:spPr bwMode="auto">
            <a:xfrm>
              <a:off x="4254135" y="3685128"/>
              <a:ext cx="3327764" cy="794502"/>
            </a:xfrm>
            <a:prstGeom prst="homePlat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3462781" y="3685128"/>
              <a:ext cx="791354" cy="79450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36"/>
            <p:cNvSpPr/>
            <p:nvPr/>
          </p:nvSpPr>
          <p:spPr>
            <a:xfrm>
              <a:off x="0" y="3948294"/>
              <a:ext cx="3462781" cy="2712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0" y="4245342"/>
            <a:ext cx="7581899" cy="1111764"/>
            <a:chOff x="0" y="4245715"/>
            <a:chExt cx="7581899" cy="1111764"/>
          </a:xfrm>
        </p:grpSpPr>
        <p:sp>
          <p:nvSpPr>
            <p:cNvPr id="23" name="Freeform 23"/>
            <p:cNvSpPr>
              <a:spLocks/>
            </p:cNvSpPr>
            <p:nvPr/>
          </p:nvSpPr>
          <p:spPr bwMode="auto">
            <a:xfrm>
              <a:off x="4254135" y="4564322"/>
              <a:ext cx="3327764" cy="793157"/>
            </a:xfrm>
            <a:prstGeom prst="homePlat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7"/>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ectangle 37"/>
            <p:cNvSpPr/>
            <p:nvPr/>
          </p:nvSpPr>
          <p:spPr>
            <a:xfrm>
              <a:off x="0" y="4248203"/>
              <a:ext cx="3462781" cy="2712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0" y="4544157"/>
            <a:ext cx="7581899" cy="1697894"/>
            <a:chOff x="0" y="4544157"/>
            <a:chExt cx="7581899" cy="1697894"/>
          </a:xfrm>
        </p:grpSpPr>
        <p:sp>
          <p:nvSpPr>
            <p:cNvPr id="29" name="Freeform 29"/>
            <p:cNvSpPr>
              <a:spLocks/>
            </p:cNvSpPr>
            <p:nvPr/>
          </p:nvSpPr>
          <p:spPr bwMode="auto">
            <a:xfrm>
              <a:off x="4254135" y="5447549"/>
              <a:ext cx="3327764" cy="794502"/>
            </a:xfrm>
            <a:prstGeom prst="homePlat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p:cNvSpPr>
            <p:nvPr/>
          </p:nvSpPr>
          <p:spPr bwMode="auto">
            <a:xfrm>
              <a:off x="3462781" y="4544157"/>
              <a:ext cx="791354" cy="1697894"/>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38"/>
            <p:cNvSpPr/>
            <p:nvPr/>
          </p:nvSpPr>
          <p:spPr>
            <a:xfrm>
              <a:off x="0" y="4544157"/>
              <a:ext cx="3462781" cy="2712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6"/>
          <p:cNvSpPr>
            <a:spLocks/>
          </p:cNvSpPr>
          <p:nvPr/>
        </p:nvSpPr>
        <p:spPr bwMode="auto">
          <a:xfrm>
            <a:off x="4254135" y="1924051"/>
            <a:ext cx="2372011" cy="793157"/>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3462781" y="1924051"/>
            <a:ext cx="791354" cy="1696549"/>
          </a:xfrm>
          <a:custGeom>
            <a:avLst/>
            <a:gdLst>
              <a:gd name="T0" fmla="*/ 0 w 772"/>
              <a:gd name="T1" fmla="*/ 1059 h 1262"/>
              <a:gd name="T2" fmla="*/ 0 w 772"/>
              <a:gd name="T3" fmla="*/ 1262 h 1262"/>
              <a:gd name="T4" fmla="*/ 772 w 772"/>
              <a:gd name="T5" fmla="*/ 590 h 1262"/>
              <a:gd name="T6" fmla="*/ 772 w 772"/>
              <a:gd name="T7" fmla="*/ 0 h 1262"/>
              <a:gd name="T8" fmla="*/ 0 w 772"/>
              <a:gd name="T9" fmla="*/ 1059 h 1262"/>
            </a:gdLst>
            <a:ahLst/>
            <a:cxnLst>
              <a:cxn ang="0">
                <a:pos x="T0" y="T1"/>
              </a:cxn>
              <a:cxn ang="0">
                <a:pos x="T2" y="T3"/>
              </a:cxn>
              <a:cxn ang="0">
                <a:pos x="T4" y="T5"/>
              </a:cxn>
              <a:cxn ang="0">
                <a:pos x="T6" y="T7"/>
              </a:cxn>
              <a:cxn ang="0">
                <a:pos x="T8" y="T9"/>
              </a:cxn>
            </a:cxnLst>
            <a:rect l="0" t="0" r="r" b="b"/>
            <a:pathLst>
              <a:path w="772" h="1262">
                <a:moveTo>
                  <a:pt x="0" y="1059"/>
                </a:moveTo>
                <a:lnTo>
                  <a:pt x="0" y="1262"/>
                </a:lnTo>
                <a:lnTo>
                  <a:pt x="772" y="590"/>
                </a:lnTo>
                <a:lnTo>
                  <a:pt x="772" y="0"/>
                </a:lnTo>
                <a:lnTo>
                  <a:pt x="0" y="10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3462781" y="1924051"/>
            <a:ext cx="791354" cy="1696549"/>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4254135" y="2807279"/>
            <a:ext cx="2372011" cy="79450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3462781" y="2807279"/>
            <a:ext cx="791354" cy="1111764"/>
          </a:xfrm>
          <a:custGeom>
            <a:avLst/>
            <a:gdLst>
              <a:gd name="T0" fmla="*/ 0 w 772"/>
              <a:gd name="T1" fmla="*/ 624 h 827"/>
              <a:gd name="T2" fmla="*/ 0 w 772"/>
              <a:gd name="T3" fmla="*/ 827 h 827"/>
              <a:gd name="T4" fmla="*/ 772 w 772"/>
              <a:gd name="T5" fmla="*/ 591 h 827"/>
              <a:gd name="T6" fmla="*/ 772 w 772"/>
              <a:gd name="T7" fmla="*/ 0 h 827"/>
              <a:gd name="T8" fmla="*/ 0 w 772"/>
              <a:gd name="T9" fmla="*/ 624 h 827"/>
            </a:gdLst>
            <a:ahLst/>
            <a:cxnLst>
              <a:cxn ang="0">
                <a:pos x="T0" y="T1"/>
              </a:cxn>
              <a:cxn ang="0">
                <a:pos x="T2" y="T3"/>
              </a:cxn>
              <a:cxn ang="0">
                <a:pos x="T4" y="T5"/>
              </a:cxn>
              <a:cxn ang="0">
                <a:pos x="T6" y="T7"/>
              </a:cxn>
              <a:cxn ang="0">
                <a:pos x="T8" y="T9"/>
              </a:cxn>
            </a:cxnLst>
            <a:rect l="0" t="0" r="r" b="b"/>
            <a:pathLst>
              <a:path w="772" h="827">
                <a:moveTo>
                  <a:pt x="0" y="624"/>
                </a:moveTo>
                <a:lnTo>
                  <a:pt x="0" y="827"/>
                </a:lnTo>
                <a:lnTo>
                  <a:pt x="772" y="591"/>
                </a:lnTo>
                <a:lnTo>
                  <a:pt x="772" y="0"/>
                </a:lnTo>
                <a:lnTo>
                  <a:pt x="0" y="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3462781" y="2807279"/>
            <a:ext cx="791354" cy="1111764"/>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4254135" y="3685128"/>
            <a:ext cx="2372011" cy="79450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6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6"/>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p:nvSpPr>
        <p:spPr bwMode="auto">
          <a:xfrm>
            <a:off x="3462781" y="3685128"/>
            <a:ext cx="791354" cy="794502"/>
          </a:xfrm>
          <a:custGeom>
            <a:avLst/>
            <a:gdLst>
              <a:gd name="T0" fmla="*/ 0 w 772"/>
              <a:gd name="T1" fmla="*/ 196 h 591"/>
              <a:gd name="T2" fmla="*/ 0 w 772"/>
              <a:gd name="T3" fmla="*/ 395 h 591"/>
              <a:gd name="T4" fmla="*/ 772 w 772"/>
              <a:gd name="T5" fmla="*/ 591 h 591"/>
              <a:gd name="T6" fmla="*/ 772 w 772"/>
              <a:gd name="T7" fmla="*/ 0 h 591"/>
              <a:gd name="T8" fmla="*/ 0 w 772"/>
              <a:gd name="T9" fmla="*/ 196 h 591"/>
            </a:gdLst>
            <a:ahLst/>
            <a:cxnLst>
              <a:cxn ang="0">
                <a:pos x="T0" y="T1"/>
              </a:cxn>
              <a:cxn ang="0">
                <a:pos x="T2" y="T3"/>
              </a:cxn>
              <a:cxn ang="0">
                <a:pos x="T4" y="T5"/>
              </a:cxn>
              <a:cxn ang="0">
                <a:pos x="T6" y="T7"/>
              </a:cxn>
              <a:cxn ang="0">
                <a:pos x="T8" y="T9"/>
              </a:cxn>
            </a:cxnLst>
            <a:rect l="0" t="0" r="r" b="b"/>
            <a:pathLst>
              <a:path w="772" h="591">
                <a:moveTo>
                  <a:pt x="0" y="196"/>
                </a:moveTo>
                <a:lnTo>
                  <a:pt x="0" y="395"/>
                </a:lnTo>
                <a:lnTo>
                  <a:pt x="772" y="591"/>
                </a:lnTo>
                <a:lnTo>
                  <a:pt x="772" y="0"/>
                </a:lnTo>
                <a:lnTo>
                  <a:pt x="0"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3462781" y="3685128"/>
            <a:ext cx="791354" cy="79450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4254135" y="4564322"/>
            <a:ext cx="2372011" cy="793157"/>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4254135" y="5447549"/>
            <a:ext cx="2372011" cy="79450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p:cNvSpPr>
            <a:spLocks/>
          </p:cNvSpPr>
          <p:nvPr/>
        </p:nvSpPr>
        <p:spPr bwMode="auto">
          <a:xfrm>
            <a:off x="3462781" y="4544157"/>
            <a:ext cx="791354" cy="1697894"/>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
          <p:cNvSpPr>
            <a:spLocks/>
          </p:cNvSpPr>
          <p:nvPr/>
        </p:nvSpPr>
        <p:spPr bwMode="auto">
          <a:xfrm>
            <a:off x="3462781" y="4544157"/>
            <a:ext cx="791354" cy="1697894"/>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sz="4000"/>
              <a:t>Background</a:t>
            </a:r>
          </a:p>
        </p:txBody>
      </p:sp>
      <p:grpSp>
        <p:nvGrpSpPr>
          <p:cNvPr id="49" name="Group 48"/>
          <p:cNvGrpSpPr/>
          <p:nvPr/>
        </p:nvGrpSpPr>
        <p:grpSpPr>
          <a:xfrm>
            <a:off x="4582236" y="2036621"/>
            <a:ext cx="2794542" cy="571154"/>
            <a:chOff x="4752384" y="2021754"/>
            <a:chExt cx="2794542" cy="571154"/>
          </a:xfrm>
        </p:grpSpPr>
        <p:sp>
          <p:nvSpPr>
            <p:cNvPr id="47" name="Inhaltsplatzhalter 4"/>
            <p:cNvSpPr txBox="1">
              <a:spLocks/>
            </p:cNvSpPr>
            <p:nvPr/>
          </p:nvSpPr>
          <p:spPr>
            <a:xfrm>
              <a:off x="4752384" y="2021754"/>
              <a:ext cx="2794542" cy="21544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latin typeface="+mj-lt"/>
                </a:rPr>
                <a:t>Global HPV-related Cancer Burden</a:t>
              </a:r>
              <a:endParaRPr lang="en-US" sz="1100">
                <a:latin typeface="+mn-lt"/>
              </a:endParaRPr>
            </a:p>
          </p:txBody>
        </p:sp>
        <p:sp>
          <p:nvSpPr>
            <p:cNvPr id="48" name="Inhaltsplatzhalter 4"/>
            <p:cNvSpPr txBox="1">
              <a:spLocks/>
            </p:cNvSpPr>
            <p:nvPr/>
          </p:nvSpPr>
          <p:spPr>
            <a:xfrm>
              <a:off x="4752384" y="2254354"/>
              <a:ext cx="2364696"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100">
                  <a:latin typeface="+mn-lt"/>
                </a:rPr>
                <a:t>570,000 new cases in women, 60,000 in men annually</a:t>
              </a:r>
            </a:p>
          </p:txBody>
        </p:sp>
      </p:grpSp>
      <p:grpSp>
        <p:nvGrpSpPr>
          <p:cNvPr id="50" name="Group 49"/>
          <p:cNvGrpSpPr/>
          <p:nvPr/>
        </p:nvGrpSpPr>
        <p:grpSpPr>
          <a:xfrm>
            <a:off x="4582236" y="2900082"/>
            <a:ext cx="2364696" cy="421415"/>
            <a:chOff x="4752384" y="2002216"/>
            <a:chExt cx="2364696" cy="421415"/>
          </a:xfrm>
        </p:grpSpPr>
        <p:sp>
          <p:nvSpPr>
            <p:cNvPr id="51" name="Inhaltsplatzhalter 4"/>
            <p:cNvSpPr txBox="1">
              <a:spLocks/>
            </p:cNvSpPr>
            <p:nvPr/>
          </p:nvSpPr>
          <p:spPr>
            <a:xfrm>
              <a:off x="4752384" y="2002216"/>
              <a:ext cx="2364696"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latin typeface="+mj-lt"/>
                </a:rPr>
                <a:t>Canada and US</a:t>
              </a:r>
              <a:endParaRPr lang="en-US" sz="1100">
                <a:latin typeface="+mn-lt"/>
              </a:endParaRPr>
            </a:p>
          </p:txBody>
        </p:sp>
        <p:sp>
          <p:nvSpPr>
            <p:cNvPr id="52" name="Inhaltsplatzhalter 4"/>
            <p:cNvSpPr txBox="1">
              <a:spLocks/>
            </p:cNvSpPr>
            <p:nvPr/>
          </p:nvSpPr>
          <p:spPr>
            <a:xfrm>
              <a:off x="4752384" y="2254354"/>
              <a:ext cx="2364696"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100">
                  <a:latin typeface="+mn-lt"/>
                </a:rPr>
                <a:t>Vaccine Rates Suboptimal </a:t>
              </a:r>
            </a:p>
          </p:txBody>
        </p:sp>
      </p:grpSp>
      <p:grpSp>
        <p:nvGrpSpPr>
          <p:cNvPr id="53" name="Group 52"/>
          <p:cNvGrpSpPr/>
          <p:nvPr/>
        </p:nvGrpSpPr>
        <p:grpSpPr>
          <a:xfrm>
            <a:off x="4582236" y="3783081"/>
            <a:ext cx="2364696" cy="621470"/>
            <a:chOff x="4752384" y="2002216"/>
            <a:chExt cx="2364696" cy="621470"/>
          </a:xfrm>
        </p:grpSpPr>
        <p:sp>
          <p:nvSpPr>
            <p:cNvPr id="54" name="Inhaltsplatzhalter 4"/>
            <p:cNvSpPr txBox="1">
              <a:spLocks/>
            </p:cNvSpPr>
            <p:nvPr/>
          </p:nvSpPr>
          <p:spPr>
            <a:xfrm>
              <a:off x="4752384" y="2002216"/>
              <a:ext cx="2364696"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latin typeface="+mj-lt"/>
                </a:rPr>
                <a:t>Pharmacy HPV Vaccination </a:t>
              </a:r>
              <a:endParaRPr lang="en-US" sz="1100">
                <a:latin typeface="+mn-lt"/>
              </a:endParaRPr>
            </a:p>
          </p:txBody>
        </p:sp>
        <p:sp>
          <p:nvSpPr>
            <p:cNvPr id="55" name="Inhaltsplatzhalter 4"/>
            <p:cNvSpPr txBox="1">
              <a:spLocks/>
            </p:cNvSpPr>
            <p:nvPr/>
          </p:nvSpPr>
          <p:spPr>
            <a:xfrm>
              <a:off x="4752384" y="2254354"/>
              <a:ext cx="2364696"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200">
                  <a:effectLst/>
                  <a:latin typeface="Calibri" panose="020F0502020204030204" pitchFamily="34" charset="0"/>
                  <a:ea typeface="Calibri" panose="020F0502020204030204" pitchFamily="34" charset="0"/>
                  <a:cs typeface="Arial" panose="020B0604020202020204" pitchFamily="34" charset="0"/>
                </a:rPr>
                <a:t>Policies that allow pharmacy-based HPV vaccination</a:t>
              </a:r>
              <a:endParaRPr lang="en-US" sz="1200">
                <a:latin typeface="+mn-lt"/>
              </a:endParaRPr>
            </a:p>
          </p:txBody>
        </p:sp>
      </p:grpSp>
      <p:grpSp>
        <p:nvGrpSpPr>
          <p:cNvPr id="56" name="Group 55"/>
          <p:cNvGrpSpPr/>
          <p:nvPr/>
        </p:nvGrpSpPr>
        <p:grpSpPr>
          <a:xfrm>
            <a:off x="4582236" y="4666081"/>
            <a:ext cx="2364696" cy="590692"/>
            <a:chOff x="4752384" y="2002216"/>
            <a:chExt cx="2364696" cy="590692"/>
          </a:xfrm>
        </p:grpSpPr>
        <p:sp>
          <p:nvSpPr>
            <p:cNvPr id="57" name="Inhaltsplatzhalter 4"/>
            <p:cNvSpPr txBox="1">
              <a:spLocks/>
            </p:cNvSpPr>
            <p:nvPr/>
          </p:nvSpPr>
          <p:spPr>
            <a:xfrm>
              <a:off x="4752384" y="2002216"/>
              <a:ext cx="2364696"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latin typeface="+mj-lt"/>
                </a:rPr>
                <a:t>Access Opportunity </a:t>
              </a:r>
              <a:endParaRPr lang="en-US" sz="1100">
                <a:latin typeface="+mn-lt"/>
              </a:endParaRPr>
            </a:p>
          </p:txBody>
        </p:sp>
        <p:sp>
          <p:nvSpPr>
            <p:cNvPr id="58" name="Inhaltsplatzhalter 4"/>
            <p:cNvSpPr txBox="1">
              <a:spLocks/>
            </p:cNvSpPr>
            <p:nvPr/>
          </p:nvSpPr>
          <p:spPr>
            <a:xfrm>
              <a:off x="4752384" y="2254354"/>
              <a:ext cx="2364696"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100">
                  <a:latin typeface="+mn-lt"/>
                </a:rPr>
                <a:t>HPV vaccination delivery, particularly in rural communities </a:t>
              </a:r>
            </a:p>
          </p:txBody>
        </p:sp>
      </p:grpSp>
      <p:grpSp>
        <p:nvGrpSpPr>
          <p:cNvPr id="59" name="Group 58"/>
          <p:cNvGrpSpPr/>
          <p:nvPr/>
        </p:nvGrpSpPr>
        <p:grpSpPr>
          <a:xfrm>
            <a:off x="4582236" y="5549454"/>
            <a:ext cx="2364696" cy="590692"/>
            <a:chOff x="4752384" y="2002216"/>
            <a:chExt cx="2364696" cy="590692"/>
          </a:xfrm>
        </p:grpSpPr>
        <p:sp>
          <p:nvSpPr>
            <p:cNvPr id="60" name="Inhaltsplatzhalter 4"/>
            <p:cNvSpPr txBox="1">
              <a:spLocks/>
            </p:cNvSpPr>
            <p:nvPr/>
          </p:nvSpPr>
          <p:spPr>
            <a:xfrm>
              <a:off x="4752384" y="2002216"/>
              <a:ext cx="2364696"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solidFill>
                    <a:schemeClr val="tx1"/>
                  </a:solidFill>
                  <a:latin typeface="+mj-lt"/>
                </a:rPr>
                <a:t>90-95% of People </a:t>
              </a:r>
              <a:endParaRPr lang="en-US" sz="1100" b="1">
                <a:solidFill>
                  <a:schemeClr val="tx1"/>
                </a:solidFill>
                <a:latin typeface="+mn-lt"/>
              </a:endParaRPr>
            </a:p>
          </p:txBody>
        </p:sp>
        <p:sp>
          <p:nvSpPr>
            <p:cNvPr id="61" name="Inhaltsplatzhalter 4"/>
            <p:cNvSpPr txBox="1">
              <a:spLocks/>
            </p:cNvSpPr>
            <p:nvPr/>
          </p:nvSpPr>
          <p:spPr>
            <a:xfrm>
              <a:off x="4752384" y="2254354"/>
              <a:ext cx="2364696"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100">
                  <a:solidFill>
                    <a:schemeClr val="tx1"/>
                  </a:solidFill>
                  <a:latin typeface="+mn-lt"/>
                </a:rPr>
                <a:t>Live within 5 miles from a community pharmacy</a:t>
              </a:r>
            </a:p>
          </p:txBody>
        </p:sp>
      </p:grpSp>
      <p:sp>
        <p:nvSpPr>
          <p:cNvPr id="63" name="Inhaltsplatzhalter 4"/>
          <p:cNvSpPr txBox="1">
            <a:spLocks/>
          </p:cNvSpPr>
          <p:nvPr/>
        </p:nvSpPr>
        <p:spPr>
          <a:xfrm>
            <a:off x="8791890" y="2037561"/>
            <a:ext cx="1173203"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a:solidFill>
                  <a:schemeClr val="accent1"/>
                </a:solidFill>
                <a:latin typeface="+mj-lt"/>
              </a:rPr>
              <a:t>4.5%</a:t>
            </a:r>
            <a:endParaRPr lang="en-US" sz="2800">
              <a:solidFill>
                <a:schemeClr val="accent1"/>
              </a:solidFill>
              <a:latin typeface="+mn-lt"/>
            </a:endParaRPr>
          </a:p>
        </p:txBody>
      </p:sp>
      <p:sp>
        <p:nvSpPr>
          <p:cNvPr id="65" name="Inhaltsplatzhalter 4"/>
          <p:cNvSpPr txBox="1">
            <a:spLocks/>
          </p:cNvSpPr>
          <p:nvPr/>
        </p:nvSpPr>
        <p:spPr>
          <a:xfrm>
            <a:off x="8720683" y="2963167"/>
            <a:ext cx="2488819" cy="5847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sz="1400" b="1">
                <a:solidFill>
                  <a:schemeClr val="tx1"/>
                </a:solidFill>
                <a:ea typeface="Calibri Light" panose="020F0302020204030204" pitchFamily="34" charset="0"/>
                <a:cs typeface="Calibri Light" panose="020F0302020204030204" pitchFamily="34" charset="0"/>
              </a:rPr>
              <a:t>61.% US adolescent (2023)</a:t>
            </a:r>
          </a:p>
          <a:p>
            <a:pPr marL="0" indent="0">
              <a:lnSpc>
                <a:spcPct val="100000"/>
              </a:lnSpc>
              <a:spcAft>
                <a:spcPts val="1200"/>
              </a:spcAft>
              <a:buNone/>
            </a:pPr>
            <a:r>
              <a:rPr lang="en-US" sz="1400" b="1">
                <a:solidFill>
                  <a:schemeClr val="tx1"/>
                </a:solidFill>
                <a:ea typeface="Calibri Light" panose="020F0302020204030204" pitchFamily="34" charset="0"/>
                <a:cs typeface="Calibri Light" panose="020F0302020204030204" pitchFamily="34" charset="0"/>
              </a:rPr>
              <a:t>64% Canada adolescent (2023)</a:t>
            </a:r>
          </a:p>
        </p:txBody>
      </p:sp>
      <p:sp>
        <p:nvSpPr>
          <p:cNvPr id="67" name="Inhaltsplatzhalter 4"/>
          <p:cNvSpPr txBox="1">
            <a:spLocks/>
          </p:cNvSpPr>
          <p:nvPr/>
        </p:nvSpPr>
        <p:spPr>
          <a:xfrm>
            <a:off x="8584312" y="3950012"/>
            <a:ext cx="2031619"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400" b="1" dirty="0">
                <a:solidFill>
                  <a:schemeClr val="accent1">
                    <a:lumMod val="50000"/>
                  </a:schemeClr>
                </a:solidFill>
                <a:latin typeface="+mj-lt"/>
              </a:rPr>
              <a:t>16 countries</a:t>
            </a:r>
            <a:endParaRPr lang="en-US" sz="2400" dirty="0">
              <a:solidFill>
                <a:schemeClr val="accent1">
                  <a:lumMod val="50000"/>
                </a:schemeClr>
              </a:solidFill>
              <a:latin typeface="+mn-lt"/>
            </a:endParaRPr>
          </a:p>
        </p:txBody>
      </p:sp>
      <p:sp>
        <p:nvSpPr>
          <p:cNvPr id="69" name="Inhaltsplatzhalter 4"/>
          <p:cNvSpPr txBox="1">
            <a:spLocks/>
          </p:cNvSpPr>
          <p:nvPr/>
        </p:nvSpPr>
        <p:spPr>
          <a:xfrm>
            <a:off x="8825414" y="4724721"/>
            <a:ext cx="2723520"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chemeClr val="accent4"/>
                </a:solidFill>
                <a:latin typeface="+mj-lt"/>
              </a:rPr>
              <a:t>13 million </a:t>
            </a:r>
            <a:r>
              <a:rPr lang="en-US" sz="1600">
                <a:solidFill>
                  <a:schemeClr val="accent4"/>
                </a:solidFill>
                <a:latin typeface="+mj-lt"/>
              </a:rPr>
              <a:t>in US and </a:t>
            </a:r>
            <a:r>
              <a:rPr lang="en-US" sz="1600" b="1">
                <a:solidFill>
                  <a:schemeClr val="accent4"/>
                </a:solidFill>
                <a:latin typeface="+mj-lt"/>
              </a:rPr>
              <a:t>6.5 million </a:t>
            </a:r>
            <a:r>
              <a:rPr lang="en-US" sz="1600">
                <a:solidFill>
                  <a:schemeClr val="accent4"/>
                </a:solidFill>
                <a:latin typeface="+mj-lt"/>
              </a:rPr>
              <a:t>Canadians PCP shortage area</a:t>
            </a:r>
            <a:endParaRPr lang="en-US" sz="1600">
              <a:solidFill>
                <a:schemeClr val="accent4"/>
              </a:solidFill>
              <a:latin typeface="+mn-lt"/>
            </a:endParaRPr>
          </a:p>
        </p:txBody>
      </p:sp>
      <p:sp>
        <p:nvSpPr>
          <p:cNvPr id="71" name="Inhaltsplatzhalter 4"/>
          <p:cNvSpPr txBox="1">
            <a:spLocks/>
          </p:cNvSpPr>
          <p:nvPr/>
        </p:nvSpPr>
        <p:spPr>
          <a:xfrm>
            <a:off x="8720683" y="5596633"/>
            <a:ext cx="1758878" cy="49244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200" b="1">
                <a:solidFill>
                  <a:schemeClr val="tx1"/>
                </a:solidFill>
                <a:latin typeface="+mj-lt"/>
              </a:rPr>
              <a:t>90-95%</a:t>
            </a:r>
            <a:endParaRPr lang="en-US" sz="3200">
              <a:solidFill>
                <a:schemeClr val="tx1"/>
              </a:solidFill>
              <a:latin typeface="+mn-lt"/>
            </a:endParaRPr>
          </a:p>
        </p:txBody>
      </p:sp>
      <p:grpSp>
        <p:nvGrpSpPr>
          <p:cNvPr id="72" name="Group 71"/>
          <p:cNvGrpSpPr/>
          <p:nvPr/>
        </p:nvGrpSpPr>
        <p:grpSpPr>
          <a:xfrm>
            <a:off x="7770016" y="3874679"/>
            <a:ext cx="477837" cy="398463"/>
            <a:chOff x="10987088" y="1993900"/>
            <a:chExt cx="477837" cy="398463"/>
          </a:xfrm>
          <a:solidFill>
            <a:schemeClr val="accent3"/>
          </a:solidFill>
        </p:grpSpPr>
        <p:sp>
          <p:nvSpPr>
            <p:cNvPr id="73" name="Freeform 107"/>
            <p:cNvSpPr>
              <a:spLocks/>
            </p:cNvSpPr>
            <p:nvPr/>
          </p:nvSpPr>
          <p:spPr bwMode="auto">
            <a:xfrm>
              <a:off x="10987088" y="1993900"/>
              <a:ext cx="396875" cy="398463"/>
            </a:xfrm>
            <a:custGeom>
              <a:avLst/>
              <a:gdLst>
                <a:gd name="T0" fmla="*/ 0 w 2745"/>
                <a:gd name="T1" fmla="*/ 0 h 2770"/>
                <a:gd name="T2" fmla="*/ 371 w 2745"/>
                <a:gd name="T3" fmla="*/ 0 h 2770"/>
                <a:gd name="T4" fmla="*/ 371 w 2745"/>
                <a:gd name="T5" fmla="*/ 2398 h 2770"/>
                <a:gd name="T6" fmla="*/ 2745 w 2745"/>
                <a:gd name="T7" fmla="*/ 2398 h 2770"/>
                <a:gd name="T8" fmla="*/ 2745 w 2745"/>
                <a:gd name="T9" fmla="*/ 2770 h 2770"/>
                <a:gd name="T10" fmla="*/ 0 w 2745"/>
                <a:gd name="T11" fmla="*/ 2770 h 2770"/>
                <a:gd name="T12" fmla="*/ 0 w 2745"/>
                <a:gd name="T13" fmla="*/ 0 h 2770"/>
              </a:gdLst>
              <a:ahLst/>
              <a:cxnLst>
                <a:cxn ang="0">
                  <a:pos x="T0" y="T1"/>
                </a:cxn>
                <a:cxn ang="0">
                  <a:pos x="T2" y="T3"/>
                </a:cxn>
                <a:cxn ang="0">
                  <a:pos x="T4" y="T5"/>
                </a:cxn>
                <a:cxn ang="0">
                  <a:pos x="T6" y="T7"/>
                </a:cxn>
                <a:cxn ang="0">
                  <a:pos x="T8" y="T9"/>
                </a:cxn>
                <a:cxn ang="0">
                  <a:pos x="T10" y="T11"/>
                </a:cxn>
                <a:cxn ang="0">
                  <a:pos x="T12" y="T13"/>
                </a:cxn>
              </a:cxnLst>
              <a:rect l="0" t="0" r="r" b="b"/>
              <a:pathLst>
                <a:path w="2745" h="2770">
                  <a:moveTo>
                    <a:pt x="0" y="0"/>
                  </a:moveTo>
                  <a:lnTo>
                    <a:pt x="371" y="0"/>
                  </a:lnTo>
                  <a:lnTo>
                    <a:pt x="371" y="2398"/>
                  </a:lnTo>
                  <a:lnTo>
                    <a:pt x="2745" y="2398"/>
                  </a:lnTo>
                  <a:lnTo>
                    <a:pt x="2745" y="2770"/>
                  </a:lnTo>
                  <a:lnTo>
                    <a:pt x="0" y="277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08"/>
            <p:cNvSpPr>
              <a:spLocks/>
            </p:cNvSpPr>
            <p:nvPr/>
          </p:nvSpPr>
          <p:spPr bwMode="auto">
            <a:xfrm>
              <a:off x="11066463" y="2047875"/>
              <a:ext cx="398462" cy="249238"/>
            </a:xfrm>
            <a:custGeom>
              <a:avLst/>
              <a:gdLst>
                <a:gd name="T0" fmla="*/ 2761 w 2761"/>
                <a:gd name="T1" fmla="*/ 0 h 1725"/>
                <a:gd name="T2" fmla="*/ 2559 w 2761"/>
                <a:gd name="T3" fmla="*/ 1146 h 1725"/>
                <a:gd name="T4" fmla="*/ 2274 w 2761"/>
                <a:gd name="T5" fmla="*/ 861 h 1725"/>
                <a:gd name="T6" fmla="*/ 1411 w 2761"/>
                <a:gd name="T7" fmla="*/ 1725 h 1725"/>
                <a:gd name="T8" fmla="*/ 864 w 2761"/>
                <a:gd name="T9" fmla="*/ 1177 h 1725"/>
                <a:gd name="T10" fmla="*/ 349 w 2761"/>
                <a:gd name="T11" fmla="*/ 1693 h 1725"/>
                <a:gd name="T12" fmla="*/ 0 w 2761"/>
                <a:gd name="T13" fmla="*/ 1341 h 1725"/>
                <a:gd name="T14" fmla="*/ 864 w 2761"/>
                <a:gd name="T15" fmla="*/ 476 h 1725"/>
                <a:gd name="T16" fmla="*/ 1411 w 2761"/>
                <a:gd name="T17" fmla="*/ 1025 h 1725"/>
                <a:gd name="T18" fmla="*/ 1924 w 2761"/>
                <a:gd name="T19" fmla="*/ 509 h 1725"/>
                <a:gd name="T20" fmla="*/ 1618 w 2761"/>
                <a:gd name="T21" fmla="*/ 202 h 1725"/>
                <a:gd name="T22" fmla="*/ 2761 w 2761"/>
                <a:gd name="T23"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1" h="1725">
                  <a:moveTo>
                    <a:pt x="2761" y="0"/>
                  </a:moveTo>
                  <a:lnTo>
                    <a:pt x="2559" y="1146"/>
                  </a:lnTo>
                  <a:lnTo>
                    <a:pt x="2274" y="861"/>
                  </a:lnTo>
                  <a:lnTo>
                    <a:pt x="1411" y="1725"/>
                  </a:lnTo>
                  <a:lnTo>
                    <a:pt x="864" y="1177"/>
                  </a:lnTo>
                  <a:lnTo>
                    <a:pt x="349" y="1693"/>
                  </a:lnTo>
                  <a:lnTo>
                    <a:pt x="0" y="1341"/>
                  </a:lnTo>
                  <a:lnTo>
                    <a:pt x="864" y="476"/>
                  </a:lnTo>
                  <a:lnTo>
                    <a:pt x="1411" y="1025"/>
                  </a:lnTo>
                  <a:lnTo>
                    <a:pt x="1924" y="509"/>
                  </a:lnTo>
                  <a:lnTo>
                    <a:pt x="1618" y="202"/>
                  </a:lnTo>
                  <a:lnTo>
                    <a:pt x="27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0" name="Group 79"/>
          <p:cNvGrpSpPr/>
          <p:nvPr/>
        </p:nvGrpSpPr>
        <p:grpSpPr>
          <a:xfrm>
            <a:off x="7724856" y="4718699"/>
            <a:ext cx="444500" cy="439738"/>
            <a:chOff x="2587625" y="4291013"/>
            <a:chExt cx="444500" cy="439738"/>
          </a:xfrm>
          <a:solidFill>
            <a:schemeClr val="accent4"/>
          </a:solidFill>
        </p:grpSpPr>
        <p:sp>
          <p:nvSpPr>
            <p:cNvPr id="81"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94"/>
            <p:cNvSpPr>
              <a:spLocks/>
            </p:cNvSpPr>
            <p:nvPr/>
          </p:nvSpPr>
          <p:spPr bwMode="auto">
            <a:xfrm>
              <a:off x="2587625" y="4395788"/>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7" name="Group 86"/>
          <p:cNvGrpSpPr/>
          <p:nvPr/>
        </p:nvGrpSpPr>
        <p:grpSpPr>
          <a:xfrm>
            <a:off x="7767331" y="2046714"/>
            <a:ext cx="359552" cy="528864"/>
            <a:chOff x="9209088" y="5059363"/>
            <a:chExt cx="300038" cy="441324"/>
          </a:xfrm>
          <a:solidFill>
            <a:schemeClr val="accent1"/>
          </a:solidFill>
        </p:grpSpPr>
        <p:sp>
          <p:nvSpPr>
            <p:cNvPr id="88"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4" name="Freeform 66"/>
          <p:cNvSpPr>
            <a:spLocks noEditPoints="1"/>
          </p:cNvSpPr>
          <p:nvPr/>
        </p:nvSpPr>
        <p:spPr bwMode="auto">
          <a:xfrm>
            <a:off x="7754676" y="5604366"/>
            <a:ext cx="486460" cy="484710"/>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5" name="Graphic 34" descr="Needle outline">
            <a:extLst>
              <a:ext uri="{FF2B5EF4-FFF2-40B4-BE49-F238E27FC236}">
                <a16:creationId xmlns:a16="http://schemas.microsoft.com/office/drawing/2014/main" id="{28024F7C-36CA-9AE6-E47D-F46AE0FF99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2955" y="2878604"/>
            <a:ext cx="736719" cy="736719"/>
          </a:xfrm>
          <a:prstGeom prst="rect">
            <a:avLst/>
          </a:prstGeom>
        </p:spPr>
      </p:pic>
    </p:spTree>
    <p:extLst>
      <p:ext uri="{BB962C8B-B14F-4D97-AF65-F5344CB8AC3E}">
        <p14:creationId xmlns:p14="http://schemas.microsoft.com/office/powerpoint/2010/main" val="2167622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p:cTn id="14" dur="500" fill="hold"/>
                                        <p:tgtEl>
                                          <p:spTgt spid="87"/>
                                        </p:tgtEl>
                                        <p:attrNameLst>
                                          <p:attrName>ppt_w</p:attrName>
                                        </p:attrNameLst>
                                      </p:cBhvr>
                                      <p:tavLst>
                                        <p:tav tm="0">
                                          <p:val>
                                            <p:fltVal val="0"/>
                                          </p:val>
                                        </p:tav>
                                        <p:tav tm="100000">
                                          <p:val>
                                            <p:strVal val="#ppt_w"/>
                                          </p:val>
                                        </p:tav>
                                      </p:tavLst>
                                    </p:anim>
                                    <p:anim calcmode="lin" valueType="num">
                                      <p:cBhvr>
                                        <p:cTn id="15" dur="500" fill="hold"/>
                                        <p:tgtEl>
                                          <p:spTgt spid="87"/>
                                        </p:tgtEl>
                                        <p:attrNameLst>
                                          <p:attrName>ppt_h</p:attrName>
                                        </p:attrNameLst>
                                      </p:cBhvr>
                                      <p:tavLst>
                                        <p:tav tm="0">
                                          <p:val>
                                            <p:fltVal val="0"/>
                                          </p:val>
                                        </p:tav>
                                        <p:tav tm="100000">
                                          <p:val>
                                            <p:strVal val="#ppt_h"/>
                                          </p:val>
                                        </p:tav>
                                      </p:tavLst>
                                    </p:anim>
                                    <p:animEffect transition="in" filter="fade">
                                      <p:cBhvr>
                                        <p:cTn id="16" dur="500"/>
                                        <p:tgtEl>
                                          <p:spTgt spid="87"/>
                                        </p:tgtEl>
                                      </p:cBhvr>
                                    </p:animEffect>
                                  </p:childTnLst>
                                </p:cTn>
                              </p:par>
                              <p:par>
                                <p:cTn id="17" presetID="2" presetClass="entr" presetSubtype="2" accel="20000" decel="8000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1+#ppt_w/2"/>
                                          </p:val>
                                        </p:tav>
                                        <p:tav tm="100000">
                                          <p:val>
                                            <p:strVal val="#ppt_x"/>
                                          </p:val>
                                        </p:tav>
                                      </p:tavLst>
                                    </p:anim>
                                    <p:anim calcmode="lin" valueType="num">
                                      <p:cBhvr additive="base">
                                        <p:cTn id="2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2" presetClass="entr" presetSubtype="2" accel="20000" decel="8000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500" fill="hold"/>
                                        <p:tgtEl>
                                          <p:spTgt spid="65"/>
                                        </p:tgtEl>
                                        <p:attrNameLst>
                                          <p:attrName>ppt_x</p:attrName>
                                        </p:attrNameLst>
                                      </p:cBhvr>
                                      <p:tavLst>
                                        <p:tav tm="0">
                                          <p:val>
                                            <p:strVal val="1+#ppt_w/2"/>
                                          </p:val>
                                        </p:tav>
                                        <p:tav tm="100000">
                                          <p:val>
                                            <p:strVal val="#ppt_x"/>
                                          </p:val>
                                        </p:tav>
                                      </p:tavLst>
                                    </p:anim>
                                    <p:anim calcmode="lin" valueType="num">
                                      <p:cBhvr additive="base">
                                        <p:cTn id="3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par>
                          <p:cTn id="41" fill="hold">
                            <p:stCondLst>
                              <p:cond delay="0"/>
                            </p:stCondLst>
                            <p:childTnLst>
                              <p:par>
                                <p:cTn id="42" presetID="22" presetClass="entr" presetSubtype="8"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500"/>
                                        <p:tgtEl>
                                          <p:spTgt spid="53"/>
                                        </p:tgtEl>
                                      </p:cBhvr>
                                    </p:animEffect>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72"/>
                                        </p:tgtEl>
                                        <p:attrNameLst>
                                          <p:attrName>style.visibility</p:attrName>
                                        </p:attrNameLst>
                                      </p:cBhvr>
                                      <p:to>
                                        <p:strVal val="visible"/>
                                      </p:to>
                                    </p:set>
                                    <p:anim calcmode="lin" valueType="num">
                                      <p:cBhvr>
                                        <p:cTn id="48" dur="500" fill="hold"/>
                                        <p:tgtEl>
                                          <p:spTgt spid="72"/>
                                        </p:tgtEl>
                                        <p:attrNameLst>
                                          <p:attrName>ppt_w</p:attrName>
                                        </p:attrNameLst>
                                      </p:cBhvr>
                                      <p:tavLst>
                                        <p:tav tm="0">
                                          <p:val>
                                            <p:fltVal val="0"/>
                                          </p:val>
                                        </p:tav>
                                        <p:tav tm="100000">
                                          <p:val>
                                            <p:strVal val="#ppt_w"/>
                                          </p:val>
                                        </p:tav>
                                      </p:tavLst>
                                    </p:anim>
                                    <p:anim calcmode="lin" valueType="num">
                                      <p:cBhvr>
                                        <p:cTn id="49" dur="500" fill="hold"/>
                                        <p:tgtEl>
                                          <p:spTgt spid="72"/>
                                        </p:tgtEl>
                                        <p:attrNameLst>
                                          <p:attrName>ppt_h</p:attrName>
                                        </p:attrNameLst>
                                      </p:cBhvr>
                                      <p:tavLst>
                                        <p:tav tm="0">
                                          <p:val>
                                            <p:fltVal val="0"/>
                                          </p:val>
                                        </p:tav>
                                        <p:tav tm="100000">
                                          <p:val>
                                            <p:strVal val="#ppt_h"/>
                                          </p:val>
                                        </p:tav>
                                      </p:tavLst>
                                    </p:anim>
                                    <p:animEffect transition="in" filter="fade">
                                      <p:cBhvr>
                                        <p:cTn id="50" dur="500"/>
                                        <p:tgtEl>
                                          <p:spTgt spid="72"/>
                                        </p:tgtEl>
                                      </p:cBhvr>
                                    </p:animEffect>
                                  </p:childTnLst>
                                </p:cTn>
                              </p:par>
                              <p:par>
                                <p:cTn id="51" presetID="2" presetClass="entr" presetSubtype="2" accel="20000" decel="8000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1+#ppt_w/2"/>
                                          </p:val>
                                        </p:tav>
                                        <p:tav tm="100000">
                                          <p:val>
                                            <p:strVal val="#ppt_x"/>
                                          </p:val>
                                        </p:tav>
                                      </p:tavLst>
                                    </p:anim>
                                    <p:anim calcmode="lin" valueType="num">
                                      <p:cBhvr additive="base">
                                        <p:cTn id="54"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par>
                          <p:cTn id="59" fill="hold">
                            <p:stCondLst>
                              <p:cond delay="0"/>
                            </p:stCondLst>
                            <p:childTnLst>
                              <p:par>
                                <p:cTn id="60" presetID="22" presetClass="entr" presetSubtype="8" fill="hold"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left)">
                                      <p:cBhvr>
                                        <p:cTn id="62" dur="500"/>
                                        <p:tgtEl>
                                          <p:spTgt spid="56"/>
                                        </p:tgtEl>
                                      </p:cBhvr>
                                    </p:animEffec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p:cTn id="66" dur="500" fill="hold"/>
                                        <p:tgtEl>
                                          <p:spTgt spid="80"/>
                                        </p:tgtEl>
                                        <p:attrNameLst>
                                          <p:attrName>ppt_w</p:attrName>
                                        </p:attrNameLst>
                                      </p:cBhvr>
                                      <p:tavLst>
                                        <p:tav tm="0">
                                          <p:val>
                                            <p:fltVal val="0"/>
                                          </p:val>
                                        </p:tav>
                                        <p:tav tm="100000">
                                          <p:val>
                                            <p:strVal val="#ppt_w"/>
                                          </p:val>
                                        </p:tav>
                                      </p:tavLst>
                                    </p:anim>
                                    <p:anim calcmode="lin" valueType="num">
                                      <p:cBhvr>
                                        <p:cTn id="67" dur="500" fill="hold"/>
                                        <p:tgtEl>
                                          <p:spTgt spid="80"/>
                                        </p:tgtEl>
                                        <p:attrNameLst>
                                          <p:attrName>ppt_h</p:attrName>
                                        </p:attrNameLst>
                                      </p:cBhvr>
                                      <p:tavLst>
                                        <p:tav tm="0">
                                          <p:val>
                                            <p:fltVal val="0"/>
                                          </p:val>
                                        </p:tav>
                                        <p:tav tm="100000">
                                          <p:val>
                                            <p:strVal val="#ppt_h"/>
                                          </p:val>
                                        </p:tav>
                                      </p:tavLst>
                                    </p:anim>
                                    <p:animEffect transition="in" filter="fade">
                                      <p:cBhvr>
                                        <p:cTn id="68" dur="500"/>
                                        <p:tgtEl>
                                          <p:spTgt spid="80"/>
                                        </p:tgtEl>
                                      </p:cBhvr>
                                    </p:animEffect>
                                  </p:childTnLst>
                                </p:cTn>
                              </p:par>
                              <p:par>
                                <p:cTn id="69" presetID="2" presetClass="entr" presetSubtype="2" accel="20000" decel="8000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additive="base">
                                        <p:cTn id="71" dur="500" fill="hold"/>
                                        <p:tgtEl>
                                          <p:spTgt spid="69"/>
                                        </p:tgtEl>
                                        <p:attrNameLst>
                                          <p:attrName>ppt_x</p:attrName>
                                        </p:attrNameLst>
                                      </p:cBhvr>
                                      <p:tavLst>
                                        <p:tav tm="0">
                                          <p:val>
                                            <p:strVal val="1+#ppt_w/2"/>
                                          </p:val>
                                        </p:tav>
                                        <p:tav tm="100000">
                                          <p:val>
                                            <p:strVal val="#ppt_x"/>
                                          </p:val>
                                        </p:tav>
                                      </p:tavLst>
                                    </p:anim>
                                    <p:anim calcmode="lin" valueType="num">
                                      <p:cBhvr additive="base">
                                        <p:cTn id="7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par>
                          <p:cTn id="77" fill="hold">
                            <p:stCondLst>
                              <p:cond delay="0"/>
                            </p:stCondLst>
                            <p:childTnLst>
                              <p:par>
                                <p:cTn id="78" presetID="22" presetClass="entr" presetSubtype="8" fill="hold" nodeType="after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wipe(left)">
                                      <p:cBhvr>
                                        <p:cTn id="80" dur="500"/>
                                        <p:tgtEl>
                                          <p:spTgt spid="59"/>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94"/>
                                        </p:tgtEl>
                                        <p:attrNameLst>
                                          <p:attrName>style.visibility</p:attrName>
                                        </p:attrNameLst>
                                      </p:cBhvr>
                                      <p:to>
                                        <p:strVal val="visible"/>
                                      </p:to>
                                    </p:set>
                                    <p:anim calcmode="lin" valueType="num">
                                      <p:cBhvr>
                                        <p:cTn id="84" dur="500" fill="hold"/>
                                        <p:tgtEl>
                                          <p:spTgt spid="94"/>
                                        </p:tgtEl>
                                        <p:attrNameLst>
                                          <p:attrName>ppt_w</p:attrName>
                                        </p:attrNameLst>
                                      </p:cBhvr>
                                      <p:tavLst>
                                        <p:tav tm="0">
                                          <p:val>
                                            <p:fltVal val="0"/>
                                          </p:val>
                                        </p:tav>
                                        <p:tav tm="100000">
                                          <p:val>
                                            <p:strVal val="#ppt_w"/>
                                          </p:val>
                                        </p:tav>
                                      </p:tavLst>
                                    </p:anim>
                                    <p:anim calcmode="lin" valueType="num">
                                      <p:cBhvr>
                                        <p:cTn id="85" dur="500" fill="hold"/>
                                        <p:tgtEl>
                                          <p:spTgt spid="94"/>
                                        </p:tgtEl>
                                        <p:attrNameLst>
                                          <p:attrName>ppt_h</p:attrName>
                                        </p:attrNameLst>
                                      </p:cBhvr>
                                      <p:tavLst>
                                        <p:tav tm="0">
                                          <p:val>
                                            <p:fltVal val="0"/>
                                          </p:val>
                                        </p:tav>
                                        <p:tav tm="100000">
                                          <p:val>
                                            <p:strVal val="#ppt_h"/>
                                          </p:val>
                                        </p:tav>
                                      </p:tavLst>
                                    </p:anim>
                                    <p:animEffect transition="in" filter="fade">
                                      <p:cBhvr>
                                        <p:cTn id="86" dur="500"/>
                                        <p:tgtEl>
                                          <p:spTgt spid="94"/>
                                        </p:tgtEl>
                                      </p:cBhvr>
                                    </p:animEffect>
                                  </p:childTnLst>
                                </p:cTn>
                              </p:par>
                              <p:par>
                                <p:cTn id="87" presetID="2" presetClass="entr" presetSubtype="2" accel="20000" decel="8000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additive="base">
                                        <p:cTn id="89" dur="500" fill="hold"/>
                                        <p:tgtEl>
                                          <p:spTgt spid="71"/>
                                        </p:tgtEl>
                                        <p:attrNameLst>
                                          <p:attrName>ppt_x</p:attrName>
                                        </p:attrNameLst>
                                      </p:cBhvr>
                                      <p:tavLst>
                                        <p:tav tm="0">
                                          <p:val>
                                            <p:strVal val="1+#ppt_w/2"/>
                                          </p:val>
                                        </p:tav>
                                        <p:tav tm="100000">
                                          <p:val>
                                            <p:strVal val="#ppt_x"/>
                                          </p:val>
                                        </p:tav>
                                      </p:tavLst>
                                    </p:anim>
                                    <p:anim calcmode="lin" valueType="num">
                                      <p:cBhvr additive="base">
                                        <p:cTn id="90"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67" grpId="0"/>
      <p:bldP spid="69" grpId="0"/>
      <p:bldP spid="71" grpId="0"/>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8063-E552-DF24-6277-5162CA76768B}"/>
              </a:ext>
            </a:extLst>
          </p:cNvPr>
          <p:cNvSpPr>
            <a:spLocks noGrp="1"/>
          </p:cNvSpPr>
          <p:nvPr>
            <p:ph type="title"/>
          </p:nvPr>
        </p:nvSpPr>
        <p:spPr/>
        <p:txBody>
          <a:bodyPr/>
          <a:lstStyle/>
          <a:p>
            <a:r>
              <a:rPr lang="en-US" sz="3600"/>
              <a:t>Background, US Pharmacy Administration</a:t>
            </a:r>
          </a:p>
        </p:txBody>
      </p:sp>
      <p:sp>
        <p:nvSpPr>
          <p:cNvPr id="3" name="Footer Placeholder 2">
            <a:extLst>
              <a:ext uri="{FF2B5EF4-FFF2-40B4-BE49-F238E27FC236}">
                <a16:creationId xmlns:a16="http://schemas.microsoft.com/office/drawing/2014/main" id="{4CF1ECCF-0DD0-AFB1-69D8-AD87D63A6165}"/>
              </a:ext>
            </a:extLst>
          </p:cNvPr>
          <p:cNvSpPr>
            <a:spLocks noGrp="1"/>
          </p:cNvSpPr>
          <p:nvPr>
            <p:ph type="ftr" sz="quarter" idx="11"/>
          </p:nvPr>
        </p:nvSpPr>
        <p:spPr>
          <a:xfrm>
            <a:off x="179088" y="6594380"/>
            <a:ext cx="5158022" cy="203590"/>
          </a:xfrm>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b="0" i="0">
                <a:solidFill>
                  <a:srgbClr val="001D35"/>
                </a:solidFill>
                <a:effectLst/>
                <a:latin typeface="Google Sans"/>
              </a:rPr>
              <a:t> National Alliance of State Pharmacy Associations</a:t>
            </a:r>
            <a:r>
              <a:rPr lang="en-GB">
                <a:latin typeface="Invention"/>
              </a:rPr>
              <a:t>, 8.30.24 : </a:t>
            </a:r>
            <a:r>
              <a:rPr lang="en-US">
                <a:hlinkClick r:id="rId3"/>
              </a:rPr>
              <a:t>Pharmacist and Pharmacy Technician Vaccination Authority - NASPA</a:t>
            </a:r>
            <a:endParaRPr kumimoji="0" lang="en-GB" sz="700" b="0" i="0" u="none" strike="noStrike" kern="1200" cap="none" spc="0" normalizeH="0" baseline="0" noProof="0">
              <a:ln>
                <a:noFill/>
              </a:ln>
              <a:solidFill>
                <a:srgbClr val="9EA7B3"/>
              </a:solidFill>
              <a:effectLst/>
              <a:uLnTx/>
              <a:uFillTx/>
              <a:latin typeface="Invention"/>
              <a:ea typeface="+mn-ea"/>
              <a:cs typeface="+mn-cs"/>
            </a:endParaRPr>
          </a:p>
        </p:txBody>
      </p:sp>
      <p:pic>
        <p:nvPicPr>
          <p:cNvPr id="5" name="Picture 4">
            <a:extLst>
              <a:ext uri="{FF2B5EF4-FFF2-40B4-BE49-F238E27FC236}">
                <a16:creationId xmlns:a16="http://schemas.microsoft.com/office/drawing/2014/main" id="{5ADADD17-458E-56FA-D423-BC7EACCC8AF5}"/>
              </a:ext>
            </a:extLst>
          </p:cNvPr>
          <p:cNvPicPr>
            <a:picLocks noChangeAspect="1"/>
          </p:cNvPicPr>
          <p:nvPr/>
        </p:nvPicPr>
        <p:blipFill>
          <a:blip r:embed="rId4"/>
          <a:stretch>
            <a:fillRect/>
          </a:stretch>
        </p:blipFill>
        <p:spPr>
          <a:xfrm>
            <a:off x="668042" y="1058625"/>
            <a:ext cx="8832075" cy="5489061"/>
          </a:xfrm>
          <a:prstGeom prst="rect">
            <a:avLst/>
          </a:prstGeom>
        </p:spPr>
      </p:pic>
    </p:spTree>
    <p:extLst>
      <p:ext uri="{BB962C8B-B14F-4D97-AF65-F5344CB8AC3E}">
        <p14:creationId xmlns:p14="http://schemas.microsoft.com/office/powerpoint/2010/main" val="3549998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04148" y="2244499"/>
            <a:ext cx="2461541" cy="4074872"/>
            <a:chOff x="2109553" y="1366459"/>
            <a:chExt cx="2895835" cy="4372354"/>
          </a:xfrm>
        </p:grpSpPr>
        <p:sp>
          <p:nvSpPr>
            <p:cNvPr id="5" name="Freeform 5"/>
            <p:cNvSpPr>
              <a:spLocks/>
            </p:cNvSpPr>
            <p:nvPr/>
          </p:nvSpPr>
          <p:spPr bwMode="auto">
            <a:xfrm>
              <a:off x="2110057" y="1366459"/>
              <a:ext cx="2868613" cy="1402087"/>
            </a:xfrm>
            <a:custGeom>
              <a:avLst/>
              <a:gdLst>
                <a:gd name="T0" fmla="*/ 762 w 762"/>
                <a:gd name="T1" fmla="*/ 89 h 400"/>
                <a:gd name="T2" fmla="*/ 672 w 762"/>
                <a:gd name="T3" fmla="*/ 0 h 400"/>
                <a:gd name="T4" fmla="*/ 89 w 762"/>
                <a:gd name="T5" fmla="*/ 0 h 400"/>
                <a:gd name="T6" fmla="*/ 0 w 762"/>
                <a:gd name="T7" fmla="*/ 89 h 400"/>
                <a:gd name="T8" fmla="*/ 0 w 762"/>
                <a:gd name="T9" fmla="*/ 400 h 400"/>
                <a:gd name="T10" fmla="*/ 762 w 762"/>
                <a:gd name="T11" fmla="*/ 400 h 400"/>
                <a:gd name="T12" fmla="*/ 762 w 762"/>
                <a:gd name="T13" fmla="*/ 89 h 400"/>
              </a:gdLst>
              <a:ahLst/>
              <a:cxnLst>
                <a:cxn ang="0">
                  <a:pos x="T0" y="T1"/>
                </a:cxn>
                <a:cxn ang="0">
                  <a:pos x="T2" y="T3"/>
                </a:cxn>
                <a:cxn ang="0">
                  <a:pos x="T4" y="T5"/>
                </a:cxn>
                <a:cxn ang="0">
                  <a:pos x="T6" y="T7"/>
                </a:cxn>
                <a:cxn ang="0">
                  <a:pos x="T8" y="T9"/>
                </a:cxn>
                <a:cxn ang="0">
                  <a:pos x="T10" y="T11"/>
                </a:cxn>
                <a:cxn ang="0">
                  <a:pos x="T12" y="T13"/>
                </a:cxn>
              </a:cxnLst>
              <a:rect l="0" t="0" r="r" b="b"/>
              <a:pathLst>
                <a:path w="762" h="400">
                  <a:moveTo>
                    <a:pt x="762" y="89"/>
                  </a:moveTo>
                  <a:cubicBezTo>
                    <a:pt x="762" y="40"/>
                    <a:pt x="722" y="0"/>
                    <a:pt x="672" y="0"/>
                  </a:cubicBezTo>
                  <a:cubicBezTo>
                    <a:pt x="89" y="0"/>
                    <a:pt x="89" y="0"/>
                    <a:pt x="89" y="0"/>
                  </a:cubicBezTo>
                  <a:cubicBezTo>
                    <a:pt x="40" y="0"/>
                    <a:pt x="0" y="40"/>
                    <a:pt x="0" y="89"/>
                  </a:cubicBezTo>
                  <a:cubicBezTo>
                    <a:pt x="0" y="400"/>
                    <a:pt x="0" y="400"/>
                    <a:pt x="0" y="400"/>
                  </a:cubicBezTo>
                  <a:cubicBezTo>
                    <a:pt x="762" y="400"/>
                    <a:pt x="762" y="400"/>
                    <a:pt x="762" y="400"/>
                  </a:cubicBezTo>
                  <a:cubicBezTo>
                    <a:pt x="762" y="89"/>
                    <a:pt x="762" y="89"/>
                    <a:pt x="762" y="89"/>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2109553" y="2763969"/>
              <a:ext cx="2868613" cy="34925"/>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2109805" y="2732089"/>
              <a:ext cx="2868613" cy="34925"/>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8"/>
            <p:cNvSpPr>
              <a:spLocks noChangeArrowheads="1"/>
            </p:cNvSpPr>
            <p:nvPr/>
          </p:nvSpPr>
          <p:spPr bwMode="auto">
            <a:xfrm>
              <a:off x="2136775" y="2851151"/>
              <a:ext cx="2868613" cy="2027238"/>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2844800" y="4878388"/>
              <a:ext cx="2160588" cy="439738"/>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solidFill>
              <a:schemeClr val="tx1">
                <a:lumMod val="10000"/>
                <a:lumOff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2844800" y="5005388"/>
              <a:ext cx="1535113" cy="733425"/>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6" name="Straight Connector 15"/>
            <p:cNvCxnSpPr/>
            <p:nvPr/>
          </p:nvCxnSpPr>
          <p:spPr>
            <a:xfrm>
              <a:off x="3505221" y="1614479"/>
              <a:ext cx="0" cy="971551"/>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354807" y="2270181"/>
            <a:ext cx="2473486" cy="4394292"/>
            <a:chOff x="2136775" y="1347788"/>
            <a:chExt cx="2909887" cy="4391025"/>
          </a:xfrm>
        </p:grpSpPr>
        <p:sp>
          <p:nvSpPr>
            <p:cNvPr id="20" name="Freeform 5"/>
            <p:cNvSpPr>
              <a:spLocks/>
            </p:cNvSpPr>
            <p:nvPr/>
          </p:nvSpPr>
          <p:spPr bwMode="auto">
            <a:xfrm>
              <a:off x="2136775" y="1347788"/>
              <a:ext cx="2868613" cy="1283569"/>
            </a:xfrm>
            <a:custGeom>
              <a:avLst/>
              <a:gdLst>
                <a:gd name="T0" fmla="*/ 762 w 762"/>
                <a:gd name="T1" fmla="*/ 89 h 400"/>
                <a:gd name="T2" fmla="*/ 672 w 762"/>
                <a:gd name="T3" fmla="*/ 0 h 400"/>
                <a:gd name="T4" fmla="*/ 89 w 762"/>
                <a:gd name="T5" fmla="*/ 0 h 400"/>
                <a:gd name="T6" fmla="*/ 0 w 762"/>
                <a:gd name="T7" fmla="*/ 89 h 400"/>
                <a:gd name="T8" fmla="*/ 0 w 762"/>
                <a:gd name="T9" fmla="*/ 400 h 400"/>
                <a:gd name="T10" fmla="*/ 762 w 762"/>
                <a:gd name="T11" fmla="*/ 400 h 400"/>
                <a:gd name="T12" fmla="*/ 762 w 762"/>
                <a:gd name="T13" fmla="*/ 89 h 400"/>
              </a:gdLst>
              <a:ahLst/>
              <a:cxnLst>
                <a:cxn ang="0">
                  <a:pos x="T0" y="T1"/>
                </a:cxn>
                <a:cxn ang="0">
                  <a:pos x="T2" y="T3"/>
                </a:cxn>
                <a:cxn ang="0">
                  <a:pos x="T4" y="T5"/>
                </a:cxn>
                <a:cxn ang="0">
                  <a:pos x="T6" y="T7"/>
                </a:cxn>
                <a:cxn ang="0">
                  <a:pos x="T8" y="T9"/>
                </a:cxn>
                <a:cxn ang="0">
                  <a:pos x="T10" y="T11"/>
                </a:cxn>
                <a:cxn ang="0">
                  <a:pos x="T12" y="T13"/>
                </a:cxn>
              </a:cxnLst>
              <a:rect l="0" t="0" r="r" b="b"/>
              <a:pathLst>
                <a:path w="762" h="400">
                  <a:moveTo>
                    <a:pt x="762" y="89"/>
                  </a:moveTo>
                  <a:cubicBezTo>
                    <a:pt x="762" y="40"/>
                    <a:pt x="722" y="0"/>
                    <a:pt x="672" y="0"/>
                  </a:cubicBezTo>
                  <a:cubicBezTo>
                    <a:pt x="89" y="0"/>
                    <a:pt x="89" y="0"/>
                    <a:pt x="89" y="0"/>
                  </a:cubicBezTo>
                  <a:cubicBezTo>
                    <a:pt x="40" y="0"/>
                    <a:pt x="0" y="40"/>
                    <a:pt x="0" y="89"/>
                  </a:cubicBezTo>
                  <a:cubicBezTo>
                    <a:pt x="0" y="400"/>
                    <a:pt x="0" y="400"/>
                    <a:pt x="0" y="400"/>
                  </a:cubicBezTo>
                  <a:cubicBezTo>
                    <a:pt x="762" y="400"/>
                    <a:pt x="762" y="400"/>
                    <a:pt x="762" y="400"/>
                  </a:cubicBezTo>
                  <a:cubicBezTo>
                    <a:pt x="762" y="89"/>
                    <a:pt x="762" y="89"/>
                    <a:pt x="762" y="8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7"/>
            <p:cNvSpPr>
              <a:spLocks noChangeArrowheads="1"/>
            </p:cNvSpPr>
            <p:nvPr/>
          </p:nvSpPr>
          <p:spPr bwMode="auto">
            <a:xfrm>
              <a:off x="2178049" y="2613819"/>
              <a:ext cx="2868613" cy="34925"/>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8"/>
            <p:cNvSpPr>
              <a:spLocks noChangeArrowheads="1"/>
            </p:cNvSpPr>
            <p:nvPr/>
          </p:nvSpPr>
          <p:spPr bwMode="auto">
            <a:xfrm>
              <a:off x="2136775" y="2674538"/>
              <a:ext cx="2868613" cy="2203849"/>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p:nvSpPr>
          <p:spPr bwMode="auto">
            <a:xfrm>
              <a:off x="2844800" y="4878388"/>
              <a:ext cx="2160588" cy="439738"/>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solidFill>
              <a:schemeClr val="tx1">
                <a:lumMod val="10000"/>
                <a:lumOff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p:nvSpPr>
          <p:spPr bwMode="auto">
            <a:xfrm>
              <a:off x="2844800" y="5005388"/>
              <a:ext cx="1535113" cy="733425"/>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6" name="Straight Connector 25"/>
            <p:cNvCxnSpPr/>
            <p:nvPr/>
          </p:nvCxnSpPr>
          <p:spPr>
            <a:xfrm>
              <a:off x="3428383" y="1553098"/>
              <a:ext cx="0" cy="97155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426421" y="2278655"/>
            <a:ext cx="2438402" cy="3732492"/>
            <a:chOff x="2136775" y="1347788"/>
            <a:chExt cx="2868613" cy="4391025"/>
          </a:xfrm>
        </p:grpSpPr>
        <p:sp>
          <p:nvSpPr>
            <p:cNvPr id="29" name="Freeform 5"/>
            <p:cNvSpPr>
              <a:spLocks/>
            </p:cNvSpPr>
            <p:nvPr/>
          </p:nvSpPr>
          <p:spPr bwMode="auto">
            <a:xfrm>
              <a:off x="2136775" y="1347788"/>
              <a:ext cx="2868613" cy="1503363"/>
            </a:xfrm>
            <a:custGeom>
              <a:avLst/>
              <a:gdLst>
                <a:gd name="T0" fmla="*/ 762 w 762"/>
                <a:gd name="T1" fmla="*/ 89 h 400"/>
                <a:gd name="T2" fmla="*/ 672 w 762"/>
                <a:gd name="T3" fmla="*/ 0 h 400"/>
                <a:gd name="T4" fmla="*/ 89 w 762"/>
                <a:gd name="T5" fmla="*/ 0 h 400"/>
                <a:gd name="T6" fmla="*/ 0 w 762"/>
                <a:gd name="T7" fmla="*/ 89 h 400"/>
                <a:gd name="T8" fmla="*/ 0 w 762"/>
                <a:gd name="T9" fmla="*/ 400 h 400"/>
                <a:gd name="T10" fmla="*/ 762 w 762"/>
                <a:gd name="T11" fmla="*/ 400 h 400"/>
                <a:gd name="T12" fmla="*/ 762 w 762"/>
                <a:gd name="T13" fmla="*/ 89 h 400"/>
              </a:gdLst>
              <a:ahLst/>
              <a:cxnLst>
                <a:cxn ang="0">
                  <a:pos x="T0" y="T1"/>
                </a:cxn>
                <a:cxn ang="0">
                  <a:pos x="T2" y="T3"/>
                </a:cxn>
                <a:cxn ang="0">
                  <a:pos x="T4" y="T5"/>
                </a:cxn>
                <a:cxn ang="0">
                  <a:pos x="T6" y="T7"/>
                </a:cxn>
                <a:cxn ang="0">
                  <a:pos x="T8" y="T9"/>
                </a:cxn>
                <a:cxn ang="0">
                  <a:pos x="T10" y="T11"/>
                </a:cxn>
                <a:cxn ang="0">
                  <a:pos x="T12" y="T13"/>
                </a:cxn>
              </a:cxnLst>
              <a:rect l="0" t="0" r="r" b="b"/>
              <a:pathLst>
                <a:path w="762" h="400">
                  <a:moveTo>
                    <a:pt x="762" y="89"/>
                  </a:moveTo>
                  <a:cubicBezTo>
                    <a:pt x="762" y="40"/>
                    <a:pt x="722" y="0"/>
                    <a:pt x="672" y="0"/>
                  </a:cubicBezTo>
                  <a:cubicBezTo>
                    <a:pt x="89" y="0"/>
                    <a:pt x="89" y="0"/>
                    <a:pt x="89" y="0"/>
                  </a:cubicBezTo>
                  <a:cubicBezTo>
                    <a:pt x="40" y="0"/>
                    <a:pt x="0" y="40"/>
                    <a:pt x="0" y="89"/>
                  </a:cubicBezTo>
                  <a:cubicBezTo>
                    <a:pt x="0" y="400"/>
                    <a:pt x="0" y="400"/>
                    <a:pt x="0" y="400"/>
                  </a:cubicBezTo>
                  <a:cubicBezTo>
                    <a:pt x="762" y="400"/>
                    <a:pt x="762" y="400"/>
                    <a:pt x="762" y="400"/>
                  </a:cubicBezTo>
                  <a:cubicBezTo>
                    <a:pt x="762" y="89"/>
                    <a:pt x="762" y="89"/>
                    <a:pt x="762" y="89"/>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6"/>
            <p:cNvSpPr>
              <a:spLocks noChangeArrowheads="1"/>
            </p:cNvSpPr>
            <p:nvPr/>
          </p:nvSpPr>
          <p:spPr bwMode="auto">
            <a:xfrm>
              <a:off x="2136775" y="2813051"/>
              <a:ext cx="2868613" cy="34925"/>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7"/>
            <p:cNvSpPr>
              <a:spLocks noChangeArrowheads="1"/>
            </p:cNvSpPr>
            <p:nvPr/>
          </p:nvSpPr>
          <p:spPr bwMode="auto">
            <a:xfrm>
              <a:off x="2136775" y="2813051"/>
              <a:ext cx="2868613" cy="34925"/>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8"/>
            <p:cNvSpPr>
              <a:spLocks noChangeArrowheads="1"/>
            </p:cNvSpPr>
            <p:nvPr/>
          </p:nvSpPr>
          <p:spPr bwMode="auto">
            <a:xfrm>
              <a:off x="2136775" y="2851151"/>
              <a:ext cx="2868613" cy="2642272"/>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p:cNvSpPr>
            <p:nvPr/>
          </p:nvSpPr>
          <p:spPr bwMode="auto">
            <a:xfrm>
              <a:off x="2844800" y="4878388"/>
              <a:ext cx="2160588" cy="439738"/>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solidFill>
              <a:schemeClr val="tx1">
                <a:lumMod val="10000"/>
                <a:lumOff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p:cNvSpPr>
            <p:nvPr/>
          </p:nvSpPr>
          <p:spPr bwMode="auto">
            <a:xfrm>
              <a:off x="2844800" y="5005388"/>
              <a:ext cx="1535113" cy="733425"/>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5" name="Straight Connector 34"/>
            <p:cNvCxnSpPr/>
            <p:nvPr/>
          </p:nvCxnSpPr>
          <p:spPr>
            <a:xfrm>
              <a:off x="3428383" y="1636205"/>
              <a:ext cx="0" cy="97155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z="2800">
                <a:highlight>
                  <a:srgbClr val="FFFFFF"/>
                </a:highlight>
              </a:rPr>
              <a:t>Study overview</a:t>
            </a:r>
            <a:endParaRPr lang="en-US"/>
          </a:p>
        </p:txBody>
      </p:sp>
      <p:grpSp>
        <p:nvGrpSpPr>
          <p:cNvPr id="37" name="Group 36"/>
          <p:cNvGrpSpPr/>
          <p:nvPr/>
        </p:nvGrpSpPr>
        <p:grpSpPr>
          <a:xfrm>
            <a:off x="9227416" y="2261255"/>
            <a:ext cx="2438402" cy="3732492"/>
            <a:chOff x="2136775" y="1347788"/>
            <a:chExt cx="2868613" cy="4391025"/>
          </a:xfrm>
        </p:grpSpPr>
        <p:sp>
          <p:nvSpPr>
            <p:cNvPr id="38" name="Freeform 5"/>
            <p:cNvSpPr>
              <a:spLocks/>
            </p:cNvSpPr>
            <p:nvPr/>
          </p:nvSpPr>
          <p:spPr bwMode="auto">
            <a:xfrm>
              <a:off x="2136775" y="1347788"/>
              <a:ext cx="2868613" cy="1503363"/>
            </a:xfrm>
            <a:custGeom>
              <a:avLst/>
              <a:gdLst>
                <a:gd name="T0" fmla="*/ 762 w 762"/>
                <a:gd name="T1" fmla="*/ 89 h 400"/>
                <a:gd name="T2" fmla="*/ 672 w 762"/>
                <a:gd name="T3" fmla="*/ 0 h 400"/>
                <a:gd name="T4" fmla="*/ 89 w 762"/>
                <a:gd name="T5" fmla="*/ 0 h 400"/>
                <a:gd name="T6" fmla="*/ 0 w 762"/>
                <a:gd name="T7" fmla="*/ 89 h 400"/>
                <a:gd name="T8" fmla="*/ 0 w 762"/>
                <a:gd name="T9" fmla="*/ 400 h 400"/>
                <a:gd name="T10" fmla="*/ 762 w 762"/>
                <a:gd name="T11" fmla="*/ 400 h 400"/>
                <a:gd name="T12" fmla="*/ 762 w 762"/>
                <a:gd name="T13" fmla="*/ 89 h 400"/>
              </a:gdLst>
              <a:ahLst/>
              <a:cxnLst>
                <a:cxn ang="0">
                  <a:pos x="T0" y="T1"/>
                </a:cxn>
                <a:cxn ang="0">
                  <a:pos x="T2" y="T3"/>
                </a:cxn>
                <a:cxn ang="0">
                  <a:pos x="T4" y="T5"/>
                </a:cxn>
                <a:cxn ang="0">
                  <a:pos x="T6" y="T7"/>
                </a:cxn>
                <a:cxn ang="0">
                  <a:pos x="T8" y="T9"/>
                </a:cxn>
                <a:cxn ang="0">
                  <a:pos x="T10" y="T11"/>
                </a:cxn>
                <a:cxn ang="0">
                  <a:pos x="T12" y="T13"/>
                </a:cxn>
              </a:cxnLst>
              <a:rect l="0" t="0" r="r" b="b"/>
              <a:pathLst>
                <a:path w="762" h="400">
                  <a:moveTo>
                    <a:pt x="762" y="89"/>
                  </a:moveTo>
                  <a:cubicBezTo>
                    <a:pt x="762" y="40"/>
                    <a:pt x="722" y="0"/>
                    <a:pt x="672" y="0"/>
                  </a:cubicBezTo>
                  <a:cubicBezTo>
                    <a:pt x="89" y="0"/>
                    <a:pt x="89" y="0"/>
                    <a:pt x="89" y="0"/>
                  </a:cubicBezTo>
                  <a:cubicBezTo>
                    <a:pt x="40" y="0"/>
                    <a:pt x="0" y="40"/>
                    <a:pt x="0" y="89"/>
                  </a:cubicBezTo>
                  <a:cubicBezTo>
                    <a:pt x="0" y="400"/>
                    <a:pt x="0" y="400"/>
                    <a:pt x="0" y="400"/>
                  </a:cubicBezTo>
                  <a:cubicBezTo>
                    <a:pt x="762" y="400"/>
                    <a:pt x="762" y="400"/>
                    <a:pt x="762" y="400"/>
                  </a:cubicBezTo>
                  <a:cubicBezTo>
                    <a:pt x="762" y="89"/>
                    <a:pt x="762" y="89"/>
                    <a:pt x="762" y="89"/>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6"/>
            <p:cNvSpPr>
              <a:spLocks noChangeArrowheads="1"/>
            </p:cNvSpPr>
            <p:nvPr/>
          </p:nvSpPr>
          <p:spPr bwMode="auto">
            <a:xfrm>
              <a:off x="2136775" y="2813051"/>
              <a:ext cx="2868613" cy="34925"/>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7"/>
            <p:cNvSpPr>
              <a:spLocks noChangeArrowheads="1"/>
            </p:cNvSpPr>
            <p:nvPr/>
          </p:nvSpPr>
          <p:spPr bwMode="auto">
            <a:xfrm>
              <a:off x="2136775" y="2813051"/>
              <a:ext cx="2868613" cy="34925"/>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8"/>
            <p:cNvSpPr>
              <a:spLocks noChangeArrowheads="1"/>
            </p:cNvSpPr>
            <p:nvPr/>
          </p:nvSpPr>
          <p:spPr bwMode="auto">
            <a:xfrm>
              <a:off x="2136775" y="2851151"/>
              <a:ext cx="2868613" cy="2027238"/>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p:cNvSpPr>
            <p:nvPr/>
          </p:nvSpPr>
          <p:spPr bwMode="auto">
            <a:xfrm>
              <a:off x="2844800" y="4878388"/>
              <a:ext cx="2160588" cy="439738"/>
            </a:xfrm>
            <a:custGeom>
              <a:avLst/>
              <a:gdLst>
                <a:gd name="T0" fmla="*/ 1361 w 1361"/>
                <a:gd name="T1" fmla="*/ 0 h 277"/>
                <a:gd name="T2" fmla="*/ 0 w 1361"/>
                <a:gd name="T3" fmla="*/ 277 h 277"/>
                <a:gd name="T4" fmla="*/ 0 w 1361"/>
                <a:gd name="T5" fmla="*/ 0 h 277"/>
                <a:gd name="T6" fmla="*/ 1361 w 1361"/>
                <a:gd name="T7" fmla="*/ 0 h 277"/>
              </a:gdLst>
              <a:ahLst/>
              <a:cxnLst>
                <a:cxn ang="0">
                  <a:pos x="T0" y="T1"/>
                </a:cxn>
                <a:cxn ang="0">
                  <a:pos x="T2" y="T3"/>
                </a:cxn>
                <a:cxn ang="0">
                  <a:pos x="T4" y="T5"/>
                </a:cxn>
                <a:cxn ang="0">
                  <a:pos x="T6" y="T7"/>
                </a:cxn>
              </a:cxnLst>
              <a:rect l="0" t="0" r="r" b="b"/>
              <a:pathLst>
                <a:path w="1361" h="277">
                  <a:moveTo>
                    <a:pt x="1361" y="0"/>
                  </a:moveTo>
                  <a:lnTo>
                    <a:pt x="0" y="277"/>
                  </a:lnTo>
                  <a:lnTo>
                    <a:pt x="0" y="0"/>
                  </a:lnTo>
                  <a:lnTo>
                    <a:pt x="1361" y="0"/>
                  </a:lnTo>
                  <a:close/>
                </a:path>
              </a:pathLst>
            </a:custGeom>
            <a:solidFill>
              <a:schemeClr val="tx1">
                <a:lumMod val="10000"/>
                <a:lumOff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p:cNvSpPr>
            <p:nvPr/>
          </p:nvSpPr>
          <p:spPr bwMode="auto">
            <a:xfrm>
              <a:off x="2844800" y="5005388"/>
              <a:ext cx="1535113" cy="733425"/>
            </a:xfrm>
            <a:custGeom>
              <a:avLst/>
              <a:gdLst>
                <a:gd name="T0" fmla="*/ 0 w 967"/>
                <a:gd name="T1" fmla="*/ 197 h 462"/>
                <a:gd name="T2" fmla="*/ 967 w 967"/>
                <a:gd name="T3" fmla="*/ 462 h 462"/>
                <a:gd name="T4" fmla="*/ 967 w 967"/>
                <a:gd name="T5" fmla="*/ 0 h 462"/>
                <a:gd name="T6" fmla="*/ 0 w 967"/>
                <a:gd name="T7" fmla="*/ 197 h 462"/>
              </a:gdLst>
              <a:ahLst/>
              <a:cxnLst>
                <a:cxn ang="0">
                  <a:pos x="T0" y="T1"/>
                </a:cxn>
                <a:cxn ang="0">
                  <a:pos x="T2" y="T3"/>
                </a:cxn>
                <a:cxn ang="0">
                  <a:pos x="T4" y="T5"/>
                </a:cxn>
                <a:cxn ang="0">
                  <a:pos x="T6" y="T7"/>
                </a:cxn>
              </a:cxnLst>
              <a:rect l="0" t="0" r="r" b="b"/>
              <a:pathLst>
                <a:path w="967" h="462">
                  <a:moveTo>
                    <a:pt x="0" y="197"/>
                  </a:moveTo>
                  <a:lnTo>
                    <a:pt x="967" y="462"/>
                  </a:lnTo>
                  <a:lnTo>
                    <a:pt x="967" y="0"/>
                  </a:lnTo>
                  <a:lnTo>
                    <a:pt x="0" y="19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44" name="Straight Connector 43"/>
            <p:cNvCxnSpPr/>
            <p:nvPr/>
          </p:nvCxnSpPr>
          <p:spPr>
            <a:xfrm>
              <a:off x="3395452" y="1623766"/>
              <a:ext cx="0" cy="97155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71395" y="2747180"/>
            <a:ext cx="856532" cy="407088"/>
            <a:chOff x="10028238" y="2828925"/>
            <a:chExt cx="577850" cy="274638"/>
          </a:xfrm>
          <a:solidFill>
            <a:schemeClr val="bg1"/>
          </a:solidFill>
        </p:grpSpPr>
        <p:sp>
          <p:nvSpPr>
            <p:cNvPr id="47" name="Freeform 91"/>
            <p:cNvSpPr>
              <a:spLocks noEditPoints="1"/>
            </p:cNvSpPr>
            <p:nvPr/>
          </p:nvSpPr>
          <p:spPr bwMode="auto">
            <a:xfrm>
              <a:off x="10028238" y="2828925"/>
              <a:ext cx="577850" cy="274638"/>
            </a:xfrm>
            <a:custGeom>
              <a:avLst/>
              <a:gdLst>
                <a:gd name="T0" fmla="*/ 227 w 3643"/>
                <a:gd name="T1" fmla="*/ 1180 h 1728"/>
                <a:gd name="T2" fmla="*/ 163 w 3643"/>
                <a:gd name="T3" fmla="*/ 1377 h 1728"/>
                <a:gd name="T4" fmla="*/ 282 w 3643"/>
                <a:gd name="T5" fmla="*/ 1542 h 1728"/>
                <a:gd name="T6" fmla="*/ 491 w 3643"/>
                <a:gd name="T7" fmla="*/ 1542 h 1728"/>
                <a:gd name="T8" fmla="*/ 611 w 3643"/>
                <a:gd name="T9" fmla="*/ 1377 h 1728"/>
                <a:gd name="T10" fmla="*/ 548 w 3643"/>
                <a:gd name="T11" fmla="*/ 1180 h 1728"/>
                <a:gd name="T12" fmla="*/ 2303 w 3643"/>
                <a:gd name="T13" fmla="*/ 1114 h 1728"/>
                <a:gd name="T14" fmla="*/ 2120 w 3643"/>
                <a:gd name="T15" fmla="*/ 1207 h 1728"/>
                <a:gd name="T16" fmla="*/ 2088 w 3643"/>
                <a:gd name="T17" fmla="*/ 1413 h 1728"/>
                <a:gd name="T18" fmla="*/ 2232 w 3643"/>
                <a:gd name="T19" fmla="*/ 1556 h 1728"/>
                <a:gd name="T20" fmla="*/ 2438 w 3643"/>
                <a:gd name="T21" fmla="*/ 1523 h 1728"/>
                <a:gd name="T22" fmla="*/ 2531 w 3643"/>
                <a:gd name="T23" fmla="*/ 1341 h 1728"/>
                <a:gd name="T24" fmla="*/ 2438 w 3643"/>
                <a:gd name="T25" fmla="*/ 1157 h 1728"/>
                <a:gd name="T26" fmla="*/ 3220 w 3643"/>
                <a:gd name="T27" fmla="*/ 163 h 1728"/>
                <a:gd name="T28" fmla="*/ 3055 w 3643"/>
                <a:gd name="T29" fmla="*/ 282 h 1728"/>
                <a:gd name="T30" fmla="*/ 3055 w 3643"/>
                <a:gd name="T31" fmla="*/ 492 h 1728"/>
                <a:gd name="T32" fmla="*/ 3220 w 3643"/>
                <a:gd name="T33" fmla="*/ 611 h 1728"/>
                <a:gd name="T34" fmla="*/ 3417 w 3643"/>
                <a:gd name="T35" fmla="*/ 547 h 1728"/>
                <a:gd name="T36" fmla="*/ 3480 w 3643"/>
                <a:gd name="T37" fmla="*/ 350 h 1728"/>
                <a:gd name="T38" fmla="*/ 3360 w 3643"/>
                <a:gd name="T39" fmla="*/ 185 h 1728"/>
                <a:gd name="T40" fmla="*/ 1268 w 3643"/>
                <a:gd name="T41" fmla="*/ 172 h 1728"/>
                <a:gd name="T42" fmla="*/ 1124 w 3643"/>
                <a:gd name="T43" fmla="*/ 316 h 1728"/>
                <a:gd name="T44" fmla="*/ 1157 w 3643"/>
                <a:gd name="T45" fmla="*/ 522 h 1728"/>
                <a:gd name="T46" fmla="*/ 1339 w 3643"/>
                <a:gd name="T47" fmla="*/ 615 h 1728"/>
                <a:gd name="T48" fmla="*/ 1523 w 3643"/>
                <a:gd name="T49" fmla="*/ 522 h 1728"/>
                <a:gd name="T50" fmla="*/ 1555 w 3643"/>
                <a:gd name="T51" fmla="*/ 316 h 1728"/>
                <a:gd name="T52" fmla="*/ 1411 w 3643"/>
                <a:gd name="T53" fmla="*/ 172 h 1728"/>
                <a:gd name="T54" fmla="*/ 3396 w 3643"/>
                <a:gd name="T55" fmla="*/ 26 h 1728"/>
                <a:gd name="T56" fmla="*/ 3598 w 3643"/>
                <a:gd name="T57" fmla="*/ 205 h 1728"/>
                <a:gd name="T58" fmla="*/ 3631 w 3643"/>
                <a:gd name="T59" fmla="*/ 482 h 1728"/>
                <a:gd name="T60" fmla="*/ 3477 w 3643"/>
                <a:gd name="T61" fmla="*/ 704 h 1728"/>
                <a:gd name="T62" fmla="*/ 3210 w 3643"/>
                <a:gd name="T63" fmla="*/ 772 h 1728"/>
                <a:gd name="T64" fmla="*/ 2649 w 3643"/>
                <a:gd name="T65" fmla="*/ 1167 h 1728"/>
                <a:gd name="T66" fmla="*/ 2678 w 3643"/>
                <a:gd name="T67" fmla="*/ 1436 h 1728"/>
                <a:gd name="T68" fmla="*/ 2524 w 3643"/>
                <a:gd name="T69" fmla="*/ 1658 h 1728"/>
                <a:gd name="T70" fmla="*/ 2255 w 3643"/>
                <a:gd name="T71" fmla="*/ 1725 h 1728"/>
                <a:gd name="T72" fmla="*/ 2014 w 3643"/>
                <a:gd name="T73" fmla="*/ 1597 h 1728"/>
                <a:gd name="T74" fmla="*/ 1917 w 3643"/>
                <a:gd name="T75" fmla="*/ 1341 h 1728"/>
                <a:gd name="T76" fmla="*/ 1551 w 3643"/>
                <a:gd name="T77" fmla="*/ 711 h 1728"/>
                <a:gd name="T78" fmla="*/ 1294 w 3643"/>
                <a:gd name="T79" fmla="*/ 772 h 1728"/>
                <a:gd name="T80" fmla="*/ 732 w 3643"/>
                <a:gd name="T81" fmla="*/ 1167 h 1728"/>
                <a:gd name="T82" fmla="*/ 762 w 3643"/>
                <a:gd name="T83" fmla="*/ 1436 h 1728"/>
                <a:gd name="T84" fmla="*/ 607 w 3643"/>
                <a:gd name="T85" fmla="*/ 1658 h 1728"/>
                <a:gd name="T86" fmla="*/ 338 w 3643"/>
                <a:gd name="T87" fmla="*/ 1725 h 1728"/>
                <a:gd name="T88" fmla="*/ 97 w 3643"/>
                <a:gd name="T89" fmla="*/ 1597 h 1728"/>
                <a:gd name="T90" fmla="*/ 0 w 3643"/>
                <a:gd name="T91" fmla="*/ 1341 h 1728"/>
                <a:gd name="T92" fmla="*/ 97 w 3643"/>
                <a:gd name="T93" fmla="*/ 1084 h 1728"/>
                <a:gd name="T94" fmla="*/ 338 w 3643"/>
                <a:gd name="T95" fmla="*/ 957 h 1728"/>
                <a:gd name="T96" fmla="*/ 597 w 3643"/>
                <a:gd name="T97" fmla="*/ 1016 h 1728"/>
                <a:gd name="T98" fmla="*/ 952 w 3643"/>
                <a:gd name="T99" fmla="*/ 387 h 1728"/>
                <a:gd name="T100" fmla="*/ 1051 w 3643"/>
                <a:gd name="T101" fmla="*/ 130 h 1728"/>
                <a:gd name="T102" fmla="*/ 1291 w 3643"/>
                <a:gd name="T103" fmla="*/ 2 h 1728"/>
                <a:gd name="T104" fmla="*/ 1561 w 3643"/>
                <a:gd name="T105" fmla="*/ 69 h 1728"/>
                <a:gd name="T106" fmla="*/ 1714 w 3643"/>
                <a:gd name="T107" fmla="*/ 291 h 1728"/>
                <a:gd name="T108" fmla="*/ 1686 w 3643"/>
                <a:gd name="T109" fmla="*/ 560 h 1728"/>
                <a:gd name="T110" fmla="*/ 2255 w 3643"/>
                <a:gd name="T111" fmla="*/ 957 h 1728"/>
                <a:gd name="T112" fmla="*/ 2514 w 3643"/>
                <a:gd name="T113" fmla="*/ 1016 h 1728"/>
                <a:gd name="T114" fmla="*/ 2869 w 3643"/>
                <a:gd name="T115" fmla="*/ 387 h 1728"/>
                <a:gd name="T116" fmla="*/ 2968 w 3643"/>
                <a:gd name="T117" fmla="*/ 130 h 1728"/>
                <a:gd name="T118" fmla="*/ 3208 w 3643"/>
                <a:gd name="T119" fmla="*/ 2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43" h="1728">
                  <a:moveTo>
                    <a:pt x="387" y="1114"/>
                  </a:moveTo>
                  <a:lnTo>
                    <a:pt x="350" y="1116"/>
                  </a:lnTo>
                  <a:lnTo>
                    <a:pt x="315" y="1125"/>
                  </a:lnTo>
                  <a:lnTo>
                    <a:pt x="282" y="1139"/>
                  </a:lnTo>
                  <a:lnTo>
                    <a:pt x="253" y="1157"/>
                  </a:lnTo>
                  <a:lnTo>
                    <a:pt x="227" y="1180"/>
                  </a:lnTo>
                  <a:lnTo>
                    <a:pt x="204" y="1207"/>
                  </a:lnTo>
                  <a:lnTo>
                    <a:pt x="185" y="1237"/>
                  </a:lnTo>
                  <a:lnTo>
                    <a:pt x="171" y="1269"/>
                  </a:lnTo>
                  <a:lnTo>
                    <a:pt x="163" y="1304"/>
                  </a:lnTo>
                  <a:lnTo>
                    <a:pt x="160" y="1341"/>
                  </a:lnTo>
                  <a:lnTo>
                    <a:pt x="163" y="1377"/>
                  </a:lnTo>
                  <a:lnTo>
                    <a:pt x="171" y="1413"/>
                  </a:lnTo>
                  <a:lnTo>
                    <a:pt x="185" y="1445"/>
                  </a:lnTo>
                  <a:lnTo>
                    <a:pt x="204" y="1475"/>
                  </a:lnTo>
                  <a:lnTo>
                    <a:pt x="227" y="1501"/>
                  </a:lnTo>
                  <a:lnTo>
                    <a:pt x="253" y="1523"/>
                  </a:lnTo>
                  <a:lnTo>
                    <a:pt x="282" y="1542"/>
                  </a:lnTo>
                  <a:lnTo>
                    <a:pt x="315" y="1556"/>
                  </a:lnTo>
                  <a:lnTo>
                    <a:pt x="350" y="1564"/>
                  </a:lnTo>
                  <a:lnTo>
                    <a:pt x="387" y="1568"/>
                  </a:lnTo>
                  <a:lnTo>
                    <a:pt x="424" y="1564"/>
                  </a:lnTo>
                  <a:lnTo>
                    <a:pt x="458" y="1556"/>
                  </a:lnTo>
                  <a:lnTo>
                    <a:pt x="491" y="1542"/>
                  </a:lnTo>
                  <a:lnTo>
                    <a:pt x="521" y="1523"/>
                  </a:lnTo>
                  <a:lnTo>
                    <a:pt x="548" y="1501"/>
                  </a:lnTo>
                  <a:lnTo>
                    <a:pt x="570" y="1475"/>
                  </a:lnTo>
                  <a:lnTo>
                    <a:pt x="588" y="1445"/>
                  </a:lnTo>
                  <a:lnTo>
                    <a:pt x="602" y="1413"/>
                  </a:lnTo>
                  <a:lnTo>
                    <a:pt x="611" y="1377"/>
                  </a:lnTo>
                  <a:lnTo>
                    <a:pt x="614" y="1341"/>
                  </a:lnTo>
                  <a:lnTo>
                    <a:pt x="611" y="1304"/>
                  </a:lnTo>
                  <a:lnTo>
                    <a:pt x="602" y="1269"/>
                  </a:lnTo>
                  <a:lnTo>
                    <a:pt x="588" y="1237"/>
                  </a:lnTo>
                  <a:lnTo>
                    <a:pt x="570" y="1207"/>
                  </a:lnTo>
                  <a:lnTo>
                    <a:pt x="548" y="1180"/>
                  </a:lnTo>
                  <a:lnTo>
                    <a:pt x="521" y="1157"/>
                  </a:lnTo>
                  <a:lnTo>
                    <a:pt x="491" y="1139"/>
                  </a:lnTo>
                  <a:lnTo>
                    <a:pt x="458" y="1125"/>
                  </a:lnTo>
                  <a:lnTo>
                    <a:pt x="424" y="1116"/>
                  </a:lnTo>
                  <a:lnTo>
                    <a:pt x="387" y="1114"/>
                  </a:lnTo>
                  <a:close/>
                  <a:moveTo>
                    <a:pt x="2303" y="1114"/>
                  </a:moveTo>
                  <a:lnTo>
                    <a:pt x="2266" y="1116"/>
                  </a:lnTo>
                  <a:lnTo>
                    <a:pt x="2232" y="1125"/>
                  </a:lnTo>
                  <a:lnTo>
                    <a:pt x="2199" y="1139"/>
                  </a:lnTo>
                  <a:lnTo>
                    <a:pt x="2169" y="1157"/>
                  </a:lnTo>
                  <a:lnTo>
                    <a:pt x="2142" y="1180"/>
                  </a:lnTo>
                  <a:lnTo>
                    <a:pt x="2120" y="1207"/>
                  </a:lnTo>
                  <a:lnTo>
                    <a:pt x="2102" y="1237"/>
                  </a:lnTo>
                  <a:lnTo>
                    <a:pt x="2088" y="1269"/>
                  </a:lnTo>
                  <a:lnTo>
                    <a:pt x="2079" y="1304"/>
                  </a:lnTo>
                  <a:lnTo>
                    <a:pt x="2076" y="1341"/>
                  </a:lnTo>
                  <a:lnTo>
                    <a:pt x="2079" y="1377"/>
                  </a:lnTo>
                  <a:lnTo>
                    <a:pt x="2088" y="1413"/>
                  </a:lnTo>
                  <a:lnTo>
                    <a:pt x="2102" y="1445"/>
                  </a:lnTo>
                  <a:lnTo>
                    <a:pt x="2120" y="1475"/>
                  </a:lnTo>
                  <a:lnTo>
                    <a:pt x="2142" y="1501"/>
                  </a:lnTo>
                  <a:lnTo>
                    <a:pt x="2169" y="1523"/>
                  </a:lnTo>
                  <a:lnTo>
                    <a:pt x="2199" y="1542"/>
                  </a:lnTo>
                  <a:lnTo>
                    <a:pt x="2232" y="1556"/>
                  </a:lnTo>
                  <a:lnTo>
                    <a:pt x="2266" y="1564"/>
                  </a:lnTo>
                  <a:lnTo>
                    <a:pt x="2303" y="1568"/>
                  </a:lnTo>
                  <a:lnTo>
                    <a:pt x="2340" y="1564"/>
                  </a:lnTo>
                  <a:lnTo>
                    <a:pt x="2375" y="1556"/>
                  </a:lnTo>
                  <a:lnTo>
                    <a:pt x="2408" y="1542"/>
                  </a:lnTo>
                  <a:lnTo>
                    <a:pt x="2438" y="1523"/>
                  </a:lnTo>
                  <a:lnTo>
                    <a:pt x="2463" y="1501"/>
                  </a:lnTo>
                  <a:lnTo>
                    <a:pt x="2486" y="1475"/>
                  </a:lnTo>
                  <a:lnTo>
                    <a:pt x="2505" y="1445"/>
                  </a:lnTo>
                  <a:lnTo>
                    <a:pt x="2519" y="1413"/>
                  </a:lnTo>
                  <a:lnTo>
                    <a:pt x="2527" y="1377"/>
                  </a:lnTo>
                  <a:lnTo>
                    <a:pt x="2531" y="1341"/>
                  </a:lnTo>
                  <a:lnTo>
                    <a:pt x="2527" y="1304"/>
                  </a:lnTo>
                  <a:lnTo>
                    <a:pt x="2519" y="1269"/>
                  </a:lnTo>
                  <a:lnTo>
                    <a:pt x="2505" y="1237"/>
                  </a:lnTo>
                  <a:lnTo>
                    <a:pt x="2486" y="1207"/>
                  </a:lnTo>
                  <a:lnTo>
                    <a:pt x="2463" y="1180"/>
                  </a:lnTo>
                  <a:lnTo>
                    <a:pt x="2438" y="1157"/>
                  </a:lnTo>
                  <a:lnTo>
                    <a:pt x="2408" y="1139"/>
                  </a:lnTo>
                  <a:lnTo>
                    <a:pt x="2375" y="1125"/>
                  </a:lnTo>
                  <a:lnTo>
                    <a:pt x="2340" y="1116"/>
                  </a:lnTo>
                  <a:lnTo>
                    <a:pt x="2303" y="1114"/>
                  </a:lnTo>
                  <a:close/>
                  <a:moveTo>
                    <a:pt x="3256" y="160"/>
                  </a:moveTo>
                  <a:lnTo>
                    <a:pt x="3220" y="163"/>
                  </a:lnTo>
                  <a:lnTo>
                    <a:pt x="3184" y="172"/>
                  </a:lnTo>
                  <a:lnTo>
                    <a:pt x="3152" y="185"/>
                  </a:lnTo>
                  <a:lnTo>
                    <a:pt x="3122" y="204"/>
                  </a:lnTo>
                  <a:lnTo>
                    <a:pt x="3096" y="226"/>
                  </a:lnTo>
                  <a:lnTo>
                    <a:pt x="3073" y="253"/>
                  </a:lnTo>
                  <a:lnTo>
                    <a:pt x="3055" y="282"/>
                  </a:lnTo>
                  <a:lnTo>
                    <a:pt x="3041" y="316"/>
                  </a:lnTo>
                  <a:lnTo>
                    <a:pt x="3032" y="350"/>
                  </a:lnTo>
                  <a:lnTo>
                    <a:pt x="3030" y="387"/>
                  </a:lnTo>
                  <a:lnTo>
                    <a:pt x="3032" y="424"/>
                  </a:lnTo>
                  <a:lnTo>
                    <a:pt x="3041" y="458"/>
                  </a:lnTo>
                  <a:lnTo>
                    <a:pt x="3055" y="492"/>
                  </a:lnTo>
                  <a:lnTo>
                    <a:pt x="3073" y="522"/>
                  </a:lnTo>
                  <a:lnTo>
                    <a:pt x="3096" y="547"/>
                  </a:lnTo>
                  <a:lnTo>
                    <a:pt x="3122" y="570"/>
                  </a:lnTo>
                  <a:lnTo>
                    <a:pt x="3152" y="589"/>
                  </a:lnTo>
                  <a:lnTo>
                    <a:pt x="3184" y="602"/>
                  </a:lnTo>
                  <a:lnTo>
                    <a:pt x="3220" y="611"/>
                  </a:lnTo>
                  <a:lnTo>
                    <a:pt x="3256" y="615"/>
                  </a:lnTo>
                  <a:lnTo>
                    <a:pt x="3293" y="611"/>
                  </a:lnTo>
                  <a:lnTo>
                    <a:pt x="3328" y="602"/>
                  </a:lnTo>
                  <a:lnTo>
                    <a:pt x="3360" y="589"/>
                  </a:lnTo>
                  <a:lnTo>
                    <a:pt x="3390" y="570"/>
                  </a:lnTo>
                  <a:lnTo>
                    <a:pt x="3417" y="547"/>
                  </a:lnTo>
                  <a:lnTo>
                    <a:pt x="3439" y="522"/>
                  </a:lnTo>
                  <a:lnTo>
                    <a:pt x="3458" y="492"/>
                  </a:lnTo>
                  <a:lnTo>
                    <a:pt x="3472" y="458"/>
                  </a:lnTo>
                  <a:lnTo>
                    <a:pt x="3480" y="424"/>
                  </a:lnTo>
                  <a:lnTo>
                    <a:pt x="3483" y="387"/>
                  </a:lnTo>
                  <a:lnTo>
                    <a:pt x="3480" y="350"/>
                  </a:lnTo>
                  <a:lnTo>
                    <a:pt x="3472" y="316"/>
                  </a:lnTo>
                  <a:lnTo>
                    <a:pt x="3458" y="282"/>
                  </a:lnTo>
                  <a:lnTo>
                    <a:pt x="3439" y="253"/>
                  </a:lnTo>
                  <a:lnTo>
                    <a:pt x="3417" y="226"/>
                  </a:lnTo>
                  <a:lnTo>
                    <a:pt x="3390" y="204"/>
                  </a:lnTo>
                  <a:lnTo>
                    <a:pt x="3360" y="185"/>
                  </a:lnTo>
                  <a:lnTo>
                    <a:pt x="3328" y="172"/>
                  </a:lnTo>
                  <a:lnTo>
                    <a:pt x="3293" y="163"/>
                  </a:lnTo>
                  <a:lnTo>
                    <a:pt x="3256" y="160"/>
                  </a:lnTo>
                  <a:close/>
                  <a:moveTo>
                    <a:pt x="1339" y="160"/>
                  </a:moveTo>
                  <a:lnTo>
                    <a:pt x="1303" y="163"/>
                  </a:lnTo>
                  <a:lnTo>
                    <a:pt x="1268" y="172"/>
                  </a:lnTo>
                  <a:lnTo>
                    <a:pt x="1235" y="185"/>
                  </a:lnTo>
                  <a:lnTo>
                    <a:pt x="1206" y="204"/>
                  </a:lnTo>
                  <a:lnTo>
                    <a:pt x="1179" y="226"/>
                  </a:lnTo>
                  <a:lnTo>
                    <a:pt x="1157" y="253"/>
                  </a:lnTo>
                  <a:lnTo>
                    <a:pt x="1138" y="282"/>
                  </a:lnTo>
                  <a:lnTo>
                    <a:pt x="1124" y="316"/>
                  </a:lnTo>
                  <a:lnTo>
                    <a:pt x="1116" y="350"/>
                  </a:lnTo>
                  <a:lnTo>
                    <a:pt x="1113" y="387"/>
                  </a:lnTo>
                  <a:lnTo>
                    <a:pt x="1116" y="424"/>
                  </a:lnTo>
                  <a:lnTo>
                    <a:pt x="1124" y="458"/>
                  </a:lnTo>
                  <a:lnTo>
                    <a:pt x="1138" y="492"/>
                  </a:lnTo>
                  <a:lnTo>
                    <a:pt x="1157" y="522"/>
                  </a:lnTo>
                  <a:lnTo>
                    <a:pt x="1179" y="547"/>
                  </a:lnTo>
                  <a:lnTo>
                    <a:pt x="1206" y="570"/>
                  </a:lnTo>
                  <a:lnTo>
                    <a:pt x="1235" y="589"/>
                  </a:lnTo>
                  <a:lnTo>
                    <a:pt x="1268" y="602"/>
                  </a:lnTo>
                  <a:lnTo>
                    <a:pt x="1303" y="611"/>
                  </a:lnTo>
                  <a:lnTo>
                    <a:pt x="1339" y="615"/>
                  </a:lnTo>
                  <a:lnTo>
                    <a:pt x="1376" y="611"/>
                  </a:lnTo>
                  <a:lnTo>
                    <a:pt x="1411" y="602"/>
                  </a:lnTo>
                  <a:lnTo>
                    <a:pt x="1443" y="589"/>
                  </a:lnTo>
                  <a:lnTo>
                    <a:pt x="1473" y="570"/>
                  </a:lnTo>
                  <a:lnTo>
                    <a:pt x="1500" y="547"/>
                  </a:lnTo>
                  <a:lnTo>
                    <a:pt x="1523" y="522"/>
                  </a:lnTo>
                  <a:lnTo>
                    <a:pt x="1541" y="492"/>
                  </a:lnTo>
                  <a:lnTo>
                    <a:pt x="1555" y="458"/>
                  </a:lnTo>
                  <a:lnTo>
                    <a:pt x="1564" y="424"/>
                  </a:lnTo>
                  <a:lnTo>
                    <a:pt x="1566" y="387"/>
                  </a:lnTo>
                  <a:lnTo>
                    <a:pt x="1564" y="350"/>
                  </a:lnTo>
                  <a:lnTo>
                    <a:pt x="1555" y="316"/>
                  </a:lnTo>
                  <a:lnTo>
                    <a:pt x="1541" y="282"/>
                  </a:lnTo>
                  <a:lnTo>
                    <a:pt x="1523" y="253"/>
                  </a:lnTo>
                  <a:lnTo>
                    <a:pt x="1500" y="226"/>
                  </a:lnTo>
                  <a:lnTo>
                    <a:pt x="1473" y="204"/>
                  </a:lnTo>
                  <a:lnTo>
                    <a:pt x="1443" y="185"/>
                  </a:lnTo>
                  <a:lnTo>
                    <a:pt x="1411" y="172"/>
                  </a:lnTo>
                  <a:lnTo>
                    <a:pt x="1376" y="163"/>
                  </a:lnTo>
                  <a:lnTo>
                    <a:pt x="1339" y="160"/>
                  </a:lnTo>
                  <a:close/>
                  <a:moveTo>
                    <a:pt x="3256" y="0"/>
                  </a:moveTo>
                  <a:lnTo>
                    <a:pt x="3305" y="2"/>
                  </a:lnTo>
                  <a:lnTo>
                    <a:pt x="3351" y="11"/>
                  </a:lnTo>
                  <a:lnTo>
                    <a:pt x="3396" y="26"/>
                  </a:lnTo>
                  <a:lnTo>
                    <a:pt x="3438" y="46"/>
                  </a:lnTo>
                  <a:lnTo>
                    <a:pt x="3477" y="69"/>
                  </a:lnTo>
                  <a:lnTo>
                    <a:pt x="3513" y="98"/>
                  </a:lnTo>
                  <a:lnTo>
                    <a:pt x="3545" y="130"/>
                  </a:lnTo>
                  <a:lnTo>
                    <a:pt x="3574" y="166"/>
                  </a:lnTo>
                  <a:lnTo>
                    <a:pt x="3598" y="205"/>
                  </a:lnTo>
                  <a:lnTo>
                    <a:pt x="3617" y="247"/>
                  </a:lnTo>
                  <a:lnTo>
                    <a:pt x="3631" y="291"/>
                  </a:lnTo>
                  <a:lnTo>
                    <a:pt x="3640" y="339"/>
                  </a:lnTo>
                  <a:lnTo>
                    <a:pt x="3643" y="387"/>
                  </a:lnTo>
                  <a:lnTo>
                    <a:pt x="3640" y="435"/>
                  </a:lnTo>
                  <a:lnTo>
                    <a:pt x="3631" y="482"/>
                  </a:lnTo>
                  <a:lnTo>
                    <a:pt x="3617" y="527"/>
                  </a:lnTo>
                  <a:lnTo>
                    <a:pt x="3598" y="569"/>
                  </a:lnTo>
                  <a:lnTo>
                    <a:pt x="3574" y="608"/>
                  </a:lnTo>
                  <a:lnTo>
                    <a:pt x="3545" y="644"/>
                  </a:lnTo>
                  <a:lnTo>
                    <a:pt x="3513" y="676"/>
                  </a:lnTo>
                  <a:lnTo>
                    <a:pt x="3477" y="704"/>
                  </a:lnTo>
                  <a:lnTo>
                    <a:pt x="3438" y="729"/>
                  </a:lnTo>
                  <a:lnTo>
                    <a:pt x="3396" y="748"/>
                  </a:lnTo>
                  <a:lnTo>
                    <a:pt x="3351" y="762"/>
                  </a:lnTo>
                  <a:lnTo>
                    <a:pt x="3305" y="771"/>
                  </a:lnTo>
                  <a:lnTo>
                    <a:pt x="3256" y="774"/>
                  </a:lnTo>
                  <a:lnTo>
                    <a:pt x="3210" y="772"/>
                  </a:lnTo>
                  <a:lnTo>
                    <a:pt x="3166" y="763"/>
                  </a:lnTo>
                  <a:lnTo>
                    <a:pt x="3124" y="751"/>
                  </a:lnTo>
                  <a:lnTo>
                    <a:pt x="3083" y="733"/>
                  </a:lnTo>
                  <a:lnTo>
                    <a:pt x="3045" y="711"/>
                  </a:lnTo>
                  <a:lnTo>
                    <a:pt x="2627" y="1129"/>
                  </a:lnTo>
                  <a:lnTo>
                    <a:pt x="2649" y="1167"/>
                  </a:lnTo>
                  <a:lnTo>
                    <a:pt x="2667" y="1208"/>
                  </a:lnTo>
                  <a:lnTo>
                    <a:pt x="2679" y="1250"/>
                  </a:lnTo>
                  <a:lnTo>
                    <a:pt x="2688" y="1294"/>
                  </a:lnTo>
                  <a:lnTo>
                    <a:pt x="2690" y="1341"/>
                  </a:lnTo>
                  <a:lnTo>
                    <a:pt x="2687" y="1389"/>
                  </a:lnTo>
                  <a:lnTo>
                    <a:pt x="2678" y="1436"/>
                  </a:lnTo>
                  <a:lnTo>
                    <a:pt x="2665" y="1480"/>
                  </a:lnTo>
                  <a:lnTo>
                    <a:pt x="2645" y="1522"/>
                  </a:lnTo>
                  <a:lnTo>
                    <a:pt x="2620" y="1562"/>
                  </a:lnTo>
                  <a:lnTo>
                    <a:pt x="2593" y="1597"/>
                  </a:lnTo>
                  <a:lnTo>
                    <a:pt x="2561" y="1629"/>
                  </a:lnTo>
                  <a:lnTo>
                    <a:pt x="2524" y="1658"/>
                  </a:lnTo>
                  <a:lnTo>
                    <a:pt x="2485" y="1683"/>
                  </a:lnTo>
                  <a:lnTo>
                    <a:pt x="2443" y="1701"/>
                  </a:lnTo>
                  <a:lnTo>
                    <a:pt x="2398" y="1716"/>
                  </a:lnTo>
                  <a:lnTo>
                    <a:pt x="2351" y="1725"/>
                  </a:lnTo>
                  <a:lnTo>
                    <a:pt x="2303" y="1728"/>
                  </a:lnTo>
                  <a:lnTo>
                    <a:pt x="2255" y="1725"/>
                  </a:lnTo>
                  <a:lnTo>
                    <a:pt x="2208" y="1716"/>
                  </a:lnTo>
                  <a:lnTo>
                    <a:pt x="2163" y="1701"/>
                  </a:lnTo>
                  <a:lnTo>
                    <a:pt x="2121" y="1683"/>
                  </a:lnTo>
                  <a:lnTo>
                    <a:pt x="2083" y="1658"/>
                  </a:lnTo>
                  <a:lnTo>
                    <a:pt x="2046" y="1629"/>
                  </a:lnTo>
                  <a:lnTo>
                    <a:pt x="2014" y="1597"/>
                  </a:lnTo>
                  <a:lnTo>
                    <a:pt x="1985" y="1562"/>
                  </a:lnTo>
                  <a:lnTo>
                    <a:pt x="1962" y="1522"/>
                  </a:lnTo>
                  <a:lnTo>
                    <a:pt x="1942" y="1480"/>
                  </a:lnTo>
                  <a:lnTo>
                    <a:pt x="1928" y="1436"/>
                  </a:lnTo>
                  <a:lnTo>
                    <a:pt x="1919" y="1389"/>
                  </a:lnTo>
                  <a:lnTo>
                    <a:pt x="1917" y="1341"/>
                  </a:lnTo>
                  <a:lnTo>
                    <a:pt x="1919" y="1296"/>
                  </a:lnTo>
                  <a:lnTo>
                    <a:pt x="1927" y="1253"/>
                  </a:lnTo>
                  <a:lnTo>
                    <a:pt x="1939" y="1212"/>
                  </a:lnTo>
                  <a:lnTo>
                    <a:pt x="1954" y="1172"/>
                  </a:lnTo>
                  <a:lnTo>
                    <a:pt x="1975" y="1136"/>
                  </a:lnTo>
                  <a:lnTo>
                    <a:pt x="1551" y="711"/>
                  </a:lnTo>
                  <a:lnTo>
                    <a:pt x="1513" y="733"/>
                  </a:lnTo>
                  <a:lnTo>
                    <a:pt x="1472" y="751"/>
                  </a:lnTo>
                  <a:lnTo>
                    <a:pt x="1430" y="763"/>
                  </a:lnTo>
                  <a:lnTo>
                    <a:pt x="1386" y="772"/>
                  </a:lnTo>
                  <a:lnTo>
                    <a:pt x="1339" y="774"/>
                  </a:lnTo>
                  <a:lnTo>
                    <a:pt x="1294" y="772"/>
                  </a:lnTo>
                  <a:lnTo>
                    <a:pt x="1249" y="763"/>
                  </a:lnTo>
                  <a:lnTo>
                    <a:pt x="1207" y="751"/>
                  </a:lnTo>
                  <a:lnTo>
                    <a:pt x="1167" y="733"/>
                  </a:lnTo>
                  <a:lnTo>
                    <a:pt x="1128" y="711"/>
                  </a:lnTo>
                  <a:lnTo>
                    <a:pt x="711" y="1129"/>
                  </a:lnTo>
                  <a:lnTo>
                    <a:pt x="732" y="1167"/>
                  </a:lnTo>
                  <a:lnTo>
                    <a:pt x="750" y="1208"/>
                  </a:lnTo>
                  <a:lnTo>
                    <a:pt x="763" y="1250"/>
                  </a:lnTo>
                  <a:lnTo>
                    <a:pt x="771" y="1294"/>
                  </a:lnTo>
                  <a:lnTo>
                    <a:pt x="773" y="1341"/>
                  </a:lnTo>
                  <a:lnTo>
                    <a:pt x="771" y="1389"/>
                  </a:lnTo>
                  <a:lnTo>
                    <a:pt x="762" y="1436"/>
                  </a:lnTo>
                  <a:lnTo>
                    <a:pt x="748" y="1480"/>
                  </a:lnTo>
                  <a:lnTo>
                    <a:pt x="728" y="1522"/>
                  </a:lnTo>
                  <a:lnTo>
                    <a:pt x="705" y="1562"/>
                  </a:lnTo>
                  <a:lnTo>
                    <a:pt x="676" y="1597"/>
                  </a:lnTo>
                  <a:lnTo>
                    <a:pt x="644" y="1629"/>
                  </a:lnTo>
                  <a:lnTo>
                    <a:pt x="607" y="1658"/>
                  </a:lnTo>
                  <a:lnTo>
                    <a:pt x="569" y="1683"/>
                  </a:lnTo>
                  <a:lnTo>
                    <a:pt x="526" y="1701"/>
                  </a:lnTo>
                  <a:lnTo>
                    <a:pt x="482" y="1716"/>
                  </a:lnTo>
                  <a:lnTo>
                    <a:pt x="436" y="1725"/>
                  </a:lnTo>
                  <a:lnTo>
                    <a:pt x="387" y="1728"/>
                  </a:lnTo>
                  <a:lnTo>
                    <a:pt x="338" y="1725"/>
                  </a:lnTo>
                  <a:lnTo>
                    <a:pt x="292" y="1716"/>
                  </a:lnTo>
                  <a:lnTo>
                    <a:pt x="247" y="1701"/>
                  </a:lnTo>
                  <a:lnTo>
                    <a:pt x="205" y="1683"/>
                  </a:lnTo>
                  <a:lnTo>
                    <a:pt x="166" y="1658"/>
                  </a:lnTo>
                  <a:lnTo>
                    <a:pt x="131" y="1629"/>
                  </a:lnTo>
                  <a:lnTo>
                    <a:pt x="97" y="1597"/>
                  </a:lnTo>
                  <a:lnTo>
                    <a:pt x="70" y="1562"/>
                  </a:lnTo>
                  <a:lnTo>
                    <a:pt x="45" y="1522"/>
                  </a:lnTo>
                  <a:lnTo>
                    <a:pt x="27" y="1480"/>
                  </a:lnTo>
                  <a:lnTo>
                    <a:pt x="12" y="1436"/>
                  </a:lnTo>
                  <a:lnTo>
                    <a:pt x="3" y="1389"/>
                  </a:lnTo>
                  <a:lnTo>
                    <a:pt x="0" y="1341"/>
                  </a:lnTo>
                  <a:lnTo>
                    <a:pt x="3" y="1292"/>
                  </a:lnTo>
                  <a:lnTo>
                    <a:pt x="12" y="1245"/>
                  </a:lnTo>
                  <a:lnTo>
                    <a:pt x="27" y="1201"/>
                  </a:lnTo>
                  <a:lnTo>
                    <a:pt x="45" y="1159"/>
                  </a:lnTo>
                  <a:lnTo>
                    <a:pt x="70" y="1119"/>
                  </a:lnTo>
                  <a:lnTo>
                    <a:pt x="97" y="1084"/>
                  </a:lnTo>
                  <a:lnTo>
                    <a:pt x="131" y="1052"/>
                  </a:lnTo>
                  <a:lnTo>
                    <a:pt x="166" y="1023"/>
                  </a:lnTo>
                  <a:lnTo>
                    <a:pt x="205" y="999"/>
                  </a:lnTo>
                  <a:lnTo>
                    <a:pt x="247" y="980"/>
                  </a:lnTo>
                  <a:lnTo>
                    <a:pt x="292" y="965"/>
                  </a:lnTo>
                  <a:lnTo>
                    <a:pt x="338" y="957"/>
                  </a:lnTo>
                  <a:lnTo>
                    <a:pt x="387" y="953"/>
                  </a:lnTo>
                  <a:lnTo>
                    <a:pt x="432" y="957"/>
                  </a:lnTo>
                  <a:lnTo>
                    <a:pt x="477" y="964"/>
                  </a:lnTo>
                  <a:lnTo>
                    <a:pt x="520" y="976"/>
                  </a:lnTo>
                  <a:lnTo>
                    <a:pt x="560" y="994"/>
                  </a:lnTo>
                  <a:lnTo>
                    <a:pt x="597" y="1016"/>
                  </a:lnTo>
                  <a:lnTo>
                    <a:pt x="1015" y="598"/>
                  </a:lnTo>
                  <a:lnTo>
                    <a:pt x="994" y="560"/>
                  </a:lnTo>
                  <a:lnTo>
                    <a:pt x="977" y="520"/>
                  </a:lnTo>
                  <a:lnTo>
                    <a:pt x="963" y="477"/>
                  </a:lnTo>
                  <a:lnTo>
                    <a:pt x="956" y="433"/>
                  </a:lnTo>
                  <a:lnTo>
                    <a:pt x="952" y="387"/>
                  </a:lnTo>
                  <a:lnTo>
                    <a:pt x="956" y="339"/>
                  </a:lnTo>
                  <a:lnTo>
                    <a:pt x="964" y="291"/>
                  </a:lnTo>
                  <a:lnTo>
                    <a:pt x="979" y="247"/>
                  </a:lnTo>
                  <a:lnTo>
                    <a:pt x="998" y="205"/>
                  </a:lnTo>
                  <a:lnTo>
                    <a:pt x="1022" y="166"/>
                  </a:lnTo>
                  <a:lnTo>
                    <a:pt x="1051" y="130"/>
                  </a:lnTo>
                  <a:lnTo>
                    <a:pt x="1083" y="98"/>
                  </a:lnTo>
                  <a:lnTo>
                    <a:pt x="1118" y="69"/>
                  </a:lnTo>
                  <a:lnTo>
                    <a:pt x="1158" y="46"/>
                  </a:lnTo>
                  <a:lnTo>
                    <a:pt x="1200" y="26"/>
                  </a:lnTo>
                  <a:lnTo>
                    <a:pt x="1244" y="11"/>
                  </a:lnTo>
                  <a:lnTo>
                    <a:pt x="1291" y="2"/>
                  </a:lnTo>
                  <a:lnTo>
                    <a:pt x="1339" y="0"/>
                  </a:lnTo>
                  <a:lnTo>
                    <a:pt x="1388" y="2"/>
                  </a:lnTo>
                  <a:lnTo>
                    <a:pt x="1435" y="11"/>
                  </a:lnTo>
                  <a:lnTo>
                    <a:pt x="1479" y="26"/>
                  </a:lnTo>
                  <a:lnTo>
                    <a:pt x="1521" y="46"/>
                  </a:lnTo>
                  <a:lnTo>
                    <a:pt x="1561" y="69"/>
                  </a:lnTo>
                  <a:lnTo>
                    <a:pt x="1596" y="98"/>
                  </a:lnTo>
                  <a:lnTo>
                    <a:pt x="1628" y="130"/>
                  </a:lnTo>
                  <a:lnTo>
                    <a:pt x="1657" y="166"/>
                  </a:lnTo>
                  <a:lnTo>
                    <a:pt x="1681" y="205"/>
                  </a:lnTo>
                  <a:lnTo>
                    <a:pt x="1700" y="247"/>
                  </a:lnTo>
                  <a:lnTo>
                    <a:pt x="1714" y="291"/>
                  </a:lnTo>
                  <a:lnTo>
                    <a:pt x="1723" y="339"/>
                  </a:lnTo>
                  <a:lnTo>
                    <a:pt x="1727" y="387"/>
                  </a:lnTo>
                  <a:lnTo>
                    <a:pt x="1723" y="433"/>
                  </a:lnTo>
                  <a:lnTo>
                    <a:pt x="1716" y="477"/>
                  </a:lnTo>
                  <a:lnTo>
                    <a:pt x="1703" y="520"/>
                  </a:lnTo>
                  <a:lnTo>
                    <a:pt x="1686" y="560"/>
                  </a:lnTo>
                  <a:lnTo>
                    <a:pt x="1664" y="598"/>
                  </a:lnTo>
                  <a:lnTo>
                    <a:pt x="2086" y="1021"/>
                  </a:lnTo>
                  <a:lnTo>
                    <a:pt x="2125" y="997"/>
                  </a:lnTo>
                  <a:lnTo>
                    <a:pt x="2166" y="979"/>
                  </a:lnTo>
                  <a:lnTo>
                    <a:pt x="2210" y="965"/>
                  </a:lnTo>
                  <a:lnTo>
                    <a:pt x="2255" y="957"/>
                  </a:lnTo>
                  <a:lnTo>
                    <a:pt x="2303" y="953"/>
                  </a:lnTo>
                  <a:lnTo>
                    <a:pt x="2349" y="957"/>
                  </a:lnTo>
                  <a:lnTo>
                    <a:pt x="2394" y="964"/>
                  </a:lnTo>
                  <a:lnTo>
                    <a:pt x="2437" y="976"/>
                  </a:lnTo>
                  <a:lnTo>
                    <a:pt x="2476" y="994"/>
                  </a:lnTo>
                  <a:lnTo>
                    <a:pt x="2514" y="1016"/>
                  </a:lnTo>
                  <a:lnTo>
                    <a:pt x="2932" y="598"/>
                  </a:lnTo>
                  <a:lnTo>
                    <a:pt x="2910" y="560"/>
                  </a:lnTo>
                  <a:lnTo>
                    <a:pt x="2892" y="520"/>
                  </a:lnTo>
                  <a:lnTo>
                    <a:pt x="2880" y="477"/>
                  </a:lnTo>
                  <a:lnTo>
                    <a:pt x="2872" y="433"/>
                  </a:lnTo>
                  <a:lnTo>
                    <a:pt x="2869" y="387"/>
                  </a:lnTo>
                  <a:lnTo>
                    <a:pt x="2872" y="339"/>
                  </a:lnTo>
                  <a:lnTo>
                    <a:pt x="2881" y="291"/>
                  </a:lnTo>
                  <a:lnTo>
                    <a:pt x="2896" y="247"/>
                  </a:lnTo>
                  <a:lnTo>
                    <a:pt x="2914" y="205"/>
                  </a:lnTo>
                  <a:lnTo>
                    <a:pt x="2939" y="166"/>
                  </a:lnTo>
                  <a:lnTo>
                    <a:pt x="2968" y="130"/>
                  </a:lnTo>
                  <a:lnTo>
                    <a:pt x="3000" y="98"/>
                  </a:lnTo>
                  <a:lnTo>
                    <a:pt x="3035" y="69"/>
                  </a:lnTo>
                  <a:lnTo>
                    <a:pt x="3075" y="46"/>
                  </a:lnTo>
                  <a:lnTo>
                    <a:pt x="3117" y="26"/>
                  </a:lnTo>
                  <a:lnTo>
                    <a:pt x="3161" y="11"/>
                  </a:lnTo>
                  <a:lnTo>
                    <a:pt x="3208" y="2"/>
                  </a:lnTo>
                  <a:lnTo>
                    <a:pt x="3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2"/>
            <p:cNvSpPr>
              <a:spLocks/>
            </p:cNvSpPr>
            <p:nvPr/>
          </p:nvSpPr>
          <p:spPr bwMode="auto">
            <a:xfrm>
              <a:off x="10180638" y="2981325"/>
              <a:ext cx="50800" cy="50800"/>
            </a:xfrm>
            <a:custGeom>
              <a:avLst/>
              <a:gdLst>
                <a:gd name="T0" fmla="*/ 242 w 322"/>
                <a:gd name="T1" fmla="*/ 0 h 322"/>
                <a:gd name="T2" fmla="*/ 262 w 322"/>
                <a:gd name="T3" fmla="*/ 2 h 322"/>
                <a:gd name="T4" fmla="*/ 282 w 322"/>
                <a:gd name="T5" fmla="*/ 10 h 322"/>
                <a:gd name="T6" fmla="*/ 299 w 322"/>
                <a:gd name="T7" fmla="*/ 23 h 322"/>
                <a:gd name="T8" fmla="*/ 312 w 322"/>
                <a:gd name="T9" fmla="*/ 40 h 322"/>
                <a:gd name="T10" fmla="*/ 320 w 322"/>
                <a:gd name="T11" fmla="*/ 59 h 322"/>
                <a:gd name="T12" fmla="*/ 322 w 322"/>
                <a:gd name="T13" fmla="*/ 80 h 322"/>
                <a:gd name="T14" fmla="*/ 320 w 322"/>
                <a:gd name="T15" fmla="*/ 99 h 322"/>
                <a:gd name="T16" fmla="*/ 312 w 322"/>
                <a:gd name="T17" fmla="*/ 118 h 322"/>
                <a:gd name="T18" fmla="*/ 299 w 322"/>
                <a:gd name="T19" fmla="*/ 136 h 322"/>
                <a:gd name="T20" fmla="*/ 136 w 322"/>
                <a:gd name="T21" fmla="*/ 299 h 322"/>
                <a:gd name="T22" fmla="*/ 119 w 322"/>
                <a:gd name="T23" fmla="*/ 312 h 322"/>
                <a:gd name="T24" fmla="*/ 100 w 322"/>
                <a:gd name="T25" fmla="*/ 320 h 322"/>
                <a:gd name="T26" fmla="*/ 80 w 322"/>
                <a:gd name="T27" fmla="*/ 322 h 322"/>
                <a:gd name="T28" fmla="*/ 60 w 322"/>
                <a:gd name="T29" fmla="*/ 320 h 322"/>
                <a:gd name="T30" fmla="*/ 40 w 322"/>
                <a:gd name="T31" fmla="*/ 312 h 322"/>
                <a:gd name="T32" fmla="*/ 23 w 322"/>
                <a:gd name="T33" fmla="*/ 299 h 322"/>
                <a:gd name="T34" fmla="*/ 10 w 322"/>
                <a:gd name="T35" fmla="*/ 282 h 322"/>
                <a:gd name="T36" fmla="*/ 2 w 322"/>
                <a:gd name="T37" fmla="*/ 262 h 322"/>
                <a:gd name="T38" fmla="*/ 0 w 322"/>
                <a:gd name="T39" fmla="*/ 242 h 322"/>
                <a:gd name="T40" fmla="*/ 2 w 322"/>
                <a:gd name="T41" fmla="*/ 221 h 322"/>
                <a:gd name="T42" fmla="*/ 10 w 322"/>
                <a:gd name="T43" fmla="*/ 202 h 322"/>
                <a:gd name="T44" fmla="*/ 23 w 322"/>
                <a:gd name="T45" fmla="*/ 186 h 322"/>
                <a:gd name="T46" fmla="*/ 186 w 322"/>
                <a:gd name="T47" fmla="*/ 23 h 322"/>
                <a:gd name="T48" fmla="*/ 202 w 322"/>
                <a:gd name="T49" fmla="*/ 10 h 322"/>
                <a:gd name="T50" fmla="*/ 222 w 322"/>
                <a:gd name="T51" fmla="*/ 2 h 322"/>
                <a:gd name="T52" fmla="*/ 242 w 322"/>
                <a:gd name="T5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322">
                  <a:moveTo>
                    <a:pt x="242" y="0"/>
                  </a:moveTo>
                  <a:lnTo>
                    <a:pt x="262" y="2"/>
                  </a:lnTo>
                  <a:lnTo>
                    <a:pt x="282" y="10"/>
                  </a:lnTo>
                  <a:lnTo>
                    <a:pt x="299" y="23"/>
                  </a:lnTo>
                  <a:lnTo>
                    <a:pt x="312" y="40"/>
                  </a:lnTo>
                  <a:lnTo>
                    <a:pt x="320" y="59"/>
                  </a:lnTo>
                  <a:lnTo>
                    <a:pt x="322" y="80"/>
                  </a:lnTo>
                  <a:lnTo>
                    <a:pt x="320" y="99"/>
                  </a:lnTo>
                  <a:lnTo>
                    <a:pt x="312" y="118"/>
                  </a:lnTo>
                  <a:lnTo>
                    <a:pt x="299" y="136"/>
                  </a:lnTo>
                  <a:lnTo>
                    <a:pt x="136" y="299"/>
                  </a:lnTo>
                  <a:lnTo>
                    <a:pt x="119" y="312"/>
                  </a:lnTo>
                  <a:lnTo>
                    <a:pt x="100" y="320"/>
                  </a:lnTo>
                  <a:lnTo>
                    <a:pt x="80" y="322"/>
                  </a:lnTo>
                  <a:lnTo>
                    <a:pt x="60" y="320"/>
                  </a:lnTo>
                  <a:lnTo>
                    <a:pt x="40" y="312"/>
                  </a:lnTo>
                  <a:lnTo>
                    <a:pt x="23" y="299"/>
                  </a:lnTo>
                  <a:lnTo>
                    <a:pt x="10" y="282"/>
                  </a:lnTo>
                  <a:lnTo>
                    <a:pt x="2" y="262"/>
                  </a:lnTo>
                  <a:lnTo>
                    <a:pt x="0" y="242"/>
                  </a:lnTo>
                  <a:lnTo>
                    <a:pt x="2" y="221"/>
                  </a:lnTo>
                  <a:lnTo>
                    <a:pt x="10" y="202"/>
                  </a:lnTo>
                  <a:lnTo>
                    <a:pt x="23" y="186"/>
                  </a:lnTo>
                  <a:lnTo>
                    <a:pt x="186" y="23"/>
                  </a:lnTo>
                  <a:lnTo>
                    <a:pt x="202" y="10"/>
                  </a:lnTo>
                  <a:lnTo>
                    <a:pt x="222" y="2"/>
                  </a:lnTo>
                  <a:lnTo>
                    <a:pt x="2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3"/>
            <p:cNvSpPr>
              <a:spLocks/>
            </p:cNvSpPr>
            <p:nvPr/>
          </p:nvSpPr>
          <p:spPr bwMode="auto">
            <a:xfrm>
              <a:off x="10402888" y="2900363"/>
              <a:ext cx="50800" cy="50800"/>
            </a:xfrm>
            <a:custGeom>
              <a:avLst/>
              <a:gdLst>
                <a:gd name="T0" fmla="*/ 243 w 323"/>
                <a:gd name="T1" fmla="*/ 0 h 323"/>
                <a:gd name="T2" fmla="*/ 264 w 323"/>
                <a:gd name="T3" fmla="*/ 3 h 323"/>
                <a:gd name="T4" fmla="*/ 282 w 323"/>
                <a:gd name="T5" fmla="*/ 10 h 323"/>
                <a:gd name="T6" fmla="*/ 300 w 323"/>
                <a:gd name="T7" fmla="*/ 24 h 323"/>
                <a:gd name="T8" fmla="*/ 312 w 323"/>
                <a:gd name="T9" fmla="*/ 40 h 323"/>
                <a:gd name="T10" fmla="*/ 320 w 323"/>
                <a:gd name="T11" fmla="*/ 60 h 323"/>
                <a:gd name="T12" fmla="*/ 323 w 323"/>
                <a:gd name="T13" fmla="*/ 80 h 323"/>
                <a:gd name="T14" fmla="*/ 320 w 323"/>
                <a:gd name="T15" fmla="*/ 100 h 323"/>
                <a:gd name="T16" fmla="*/ 312 w 323"/>
                <a:gd name="T17" fmla="*/ 120 h 323"/>
                <a:gd name="T18" fmla="*/ 300 w 323"/>
                <a:gd name="T19" fmla="*/ 137 h 323"/>
                <a:gd name="T20" fmla="*/ 138 w 323"/>
                <a:gd name="T21" fmla="*/ 299 h 323"/>
                <a:gd name="T22" fmla="*/ 120 w 323"/>
                <a:gd name="T23" fmla="*/ 313 h 323"/>
                <a:gd name="T24" fmla="*/ 101 w 323"/>
                <a:gd name="T25" fmla="*/ 320 h 323"/>
                <a:gd name="T26" fmla="*/ 80 w 323"/>
                <a:gd name="T27" fmla="*/ 323 h 323"/>
                <a:gd name="T28" fmla="*/ 60 w 323"/>
                <a:gd name="T29" fmla="*/ 320 h 323"/>
                <a:gd name="T30" fmla="*/ 41 w 323"/>
                <a:gd name="T31" fmla="*/ 313 h 323"/>
                <a:gd name="T32" fmla="*/ 24 w 323"/>
                <a:gd name="T33" fmla="*/ 299 h 323"/>
                <a:gd name="T34" fmla="*/ 12 w 323"/>
                <a:gd name="T35" fmla="*/ 283 h 323"/>
                <a:gd name="T36" fmla="*/ 4 w 323"/>
                <a:gd name="T37" fmla="*/ 263 h 323"/>
                <a:gd name="T38" fmla="*/ 0 w 323"/>
                <a:gd name="T39" fmla="*/ 243 h 323"/>
                <a:gd name="T40" fmla="*/ 4 w 323"/>
                <a:gd name="T41" fmla="*/ 223 h 323"/>
                <a:gd name="T42" fmla="*/ 12 w 323"/>
                <a:gd name="T43" fmla="*/ 203 h 323"/>
                <a:gd name="T44" fmla="*/ 24 w 323"/>
                <a:gd name="T45" fmla="*/ 186 h 323"/>
                <a:gd name="T46" fmla="*/ 186 w 323"/>
                <a:gd name="T47" fmla="*/ 24 h 323"/>
                <a:gd name="T48" fmla="*/ 204 w 323"/>
                <a:gd name="T49" fmla="*/ 10 h 323"/>
                <a:gd name="T50" fmla="*/ 223 w 323"/>
                <a:gd name="T51" fmla="*/ 3 h 323"/>
                <a:gd name="T52" fmla="*/ 243 w 323"/>
                <a:gd name="T5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 h="323">
                  <a:moveTo>
                    <a:pt x="243" y="0"/>
                  </a:moveTo>
                  <a:lnTo>
                    <a:pt x="264" y="3"/>
                  </a:lnTo>
                  <a:lnTo>
                    <a:pt x="282" y="10"/>
                  </a:lnTo>
                  <a:lnTo>
                    <a:pt x="300" y="24"/>
                  </a:lnTo>
                  <a:lnTo>
                    <a:pt x="312" y="40"/>
                  </a:lnTo>
                  <a:lnTo>
                    <a:pt x="320" y="60"/>
                  </a:lnTo>
                  <a:lnTo>
                    <a:pt x="323" y="80"/>
                  </a:lnTo>
                  <a:lnTo>
                    <a:pt x="320" y="100"/>
                  </a:lnTo>
                  <a:lnTo>
                    <a:pt x="312" y="120"/>
                  </a:lnTo>
                  <a:lnTo>
                    <a:pt x="300" y="137"/>
                  </a:lnTo>
                  <a:lnTo>
                    <a:pt x="138" y="299"/>
                  </a:lnTo>
                  <a:lnTo>
                    <a:pt x="120" y="313"/>
                  </a:lnTo>
                  <a:lnTo>
                    <a:pt x="101" y="320"/>
                  </a:lnTo>
                  <a:lnTo>
                    <a:pt x="80" y="323"/>
                  </a:lnTo>
                  <a:lnTo>
                    <a:pt x="60" y="320"/>
                  </a:lnTo>
                  <a:lnTo>
                    <a:pt x="41" y="313"/>
                  </a:lnTo>
                  <a:lnTo>
                    <a:pt x="24" y="299"/>
                  </a:lnTo>
                  <a:lnTo>
                    <a:pt x="12" y="283"/>
                  </a:lnTo>
                  <a:lnTo>
                    <a:pt x="4" y="263"/>
                  </a:lnTo>
                  <a:lnTo>
                    <a:pt x="0" y="243"/>
                  </a:lnTo>
                  <a:lnTo>
                    <a:pt x="4" y="223"/>
                  </a:lnTo>
                  <a:lnTo>
                    <a:pt x="12" y="203"/>
                  </a:lnTo>
                  <a:lnTo>
                    <a:pt x="24" y="186"/>
                  </a:lnTo>
                  <a:lnTo>
                    <a:pt x="186" y="24"/>
                  </a:lnTo>
                  <a:lnTo>
                    <a:pt x="204" y="10"/>
                  </a:lnTo>
                  <a:lnTo>
                    <a:pt x="223" y="3"/>
                  </a:lnTo>
                  <a:lnTo>
                    <a:pt x="2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Inhaltsplatzhalter 4"/>
          <p:cNvSpPr txBox="1">
            <a:spLocks/>
          </p:cNvSpPr>
          <p:nvPr/>
        </p:nvSpPr>
        <p:spPr>
          <a:xfrm>
            <a:off x="575028" y="3699912"/>
            <a:ext cx="2356619" cy="126188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400" b="1">
                <a:solidFill>
                  <a:schemeClr val="bg1">
                    <a:lumMod val="50000"/>
                  </a:schemeClr>
                </a:solidFill>
                <a:latin typeface="+mj-lt"/>
              </a:rPr>
              <a:t>Qualitative exploratory study</a:t>
            </a:r>
          </a:p>
          <a:p>
            <a:pPr>
              <a:lnSpc>
                <a:spcPct val="100000"/>
              </a:lnSpc>
              <a:spcAft>
                <a:spcPts val="1200"/>
              </a:spcAft>
              <a:buFont typeface="Wingdings" panose="05000000000000000000" pitchFamily="2" charset="2"/>
              <a:buChar char="v"/>
            </a:pPr>
            <a:r>
              <a:rPr lang="en-US" sz="1200" b="1">
                <a:solidFill>
                  <a:schemeClr val="bg1">
                    <a:lumMod val="50000"/>
                  </a:schemeClr>
                </a:solidFill>
                <a:latin typeface="+mj-lt"/>
              </a:rPr>
              <a:t>In-depth semi-structured interviews</a:t>
            </a:r>
          </a:p>
          <a:p>
            <a:pPr>
              <a:lnSpc>
                <a:spcPct val="100000"/>
              </a:lnSpc>
              <a:spcAft>
                <a:spcPts val="1200"/>
              </a:spcAft>
              <a:buFont typeface="Wingdings" panose="05000000000000000000" pitchFamily="2" charset="2"/>
              <a:buChar char="v"/>
            </a:pPr>
            <a:r>
              <a:rPr lang="en-US" sz="1200" b="1">
                <a:solidFill>
                  <a:schemeClr val="bg1">
                    <a:lumMod val="50000"/>
                  </a:schemeClr>
                </a:solidFill>
                <a:latin typeface="+mj-lt"/>
              </a:rPr>
              <a:t>Two countries (US and Canada)</a:t>
            </a:r>
            <a:endParaRPr lang="en-US" sz="1200">
              <a:solidFill>
                <a:schemeClr val="bg1">
                  <a:lumMod val="50000"/>
                </a:schemeClr>
              </a:solidFill>
              <a:latin typeface="+mn-lt"/>
            </a:endParaRPr>
          </a:p>
        </p:txBody>
      </p:sp>
      <p:sp>
        <p:nvSpPr>
          <p:cNvPr id="61" name="Inhaltsplatzhalter 4"/>
          <p:cNvSpPr txBox="1">
            <a:spLocks/>
          </p:cNvSpPr>
          <p:nvPr/>
        </p:nvSpPr>
        <p:spPr>
          <a:xfrm>
            <a:off x="3345169" y="3671182"/>
            <a:ext cx="2374800" cy="241604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chemeClr val="accent2"/>
                </a:solidFill>
                <a:latin typeface="+mj-lt"/>
              </a:rPr>
              <a:t>32 Pharmacists</a:t>
            </a:r>
            <a:br>
              <a:rPr lang="en-US" sz="1600" b="1">
                <a:solidFill>
                  <a:schemeClr val="accent1"/>
                </a:solidFill>
                <a:latin typeface="+mj-lt"/>
              </a:rPr>
            </a:br>
            <a:br>
              <a:rPr lang="en-US" sz="1400" b="1">
                <a:solidFill>
                  <a:schemeClr val="bg1">
                    <a:lumMod val="50000"/>
                  </a:schemeClr>
                </a:solidFill>
                <a:latin typeface="+mj-lt"/>
              </a:rPr>
            </a:br>
            <a:r>
              <a:rPr lang="en-US" sz="1400">
                <a:solidFill>
                  <a:schemeClr val="bg1">
                    <a:lumMod val="50000"/>
                  </a:schemeClr>
                </a:solidFill>
                <a:latin typeface="+mn-lt"/>
              </a:rPr>
              <a:t>Pharmacists/Pharmacy managers in US and Canada with on-site vaccination</a:t>
            </a:r>
          </a:p>
          <a:p>
            <a:pPr algn="ctr">
              <a:lnSpc>
                <a:spcPct val="100000"/>
              </a:lnSpc>
              <a:spcAft>
                <a:spcPts val="1200"/>
              </a:spcAft>
              <a:buFont typeface="Wingdings" panose="05000000000000000000" pitchFamily="2" charset="2"/>
              <a:buChar char="v"/>
            </a:pPr>
            <a:r>
              <a:rPr lang="en-US" sz="1100">
                <a:solidFill>
                  <a:schemeClr val="bg1">
                    <a:lumMod val="50000"/>
                  </a:schemeClr>
                </a:solidFill>
                <a:latin typeface="+mn-lt"/>
              </a:rPr>
              <a:t>Interviewees were recruited through phone calls, emails, and community networks</a:t>
            </a:r>
          </a:p>
          <a:p>
            <a:pPr algn="ctr">
              <a:lnSpc>
                <a:spcPct val="100000"/>
              </a:lnSpc>
              <a:spcAft>
                <a:spcPts val="1200"/>
              </a:spcAft>
              <a:buFont typeface="Wingdings" panose="05000000000000000000" pitchFamily="2" charset="2"/>
              <a:buChar char="v"/>
            </a:pPr>
            <a:r>
              <a:rPr lang="en-US" sz="1100">
                <a:solidFill>
                  <a:schemeClr val="bg1">
                    <a:lumMod val="65000"/>
                  </a:schemeClr>
                </a:solidFill>
                <a:latin typeface="+mn-lt"/>
              </a:rPr>
              <a:t>Incentive of </a:t>
            </a:r>
            <a:r>
              <a:rPr lang="en-US" sz="1100" b="1">
                <a:solidFill>
                  <a:schemeClr val="bg1">
                    <a:lumMod val="65000"/>
                  </a:schemeClr>
                </a:solidFill>
              </a:rPr>
              <a:t>$150</a:t>
            </a:r>
            <a:endParaRPr lang="en-US" sz="1100">
              <a:solidFill>
                <a:schemeClr val="bg1">
                  <a:lumMod val="65000"/>
                </a:schemeClr>
              </a:solidFill>
              <a:latin typeface="+mn-lt"/>
            </a:endParaRPr>
          </a:p>
          <a:p>
            <a:pPr marL="0" indent="0" algn="ctr">
              <a:lnSpc>
                <a:spcPct val="100000"/>
              </a:lnSpc>
              <a:spcAft>
                <a:spcPts val="1200"/>
              </a:spcAft>
              <a:buNone/>
            </a:pPr>
            <a:r>
              <a:rPr lang="en-US" sz="1100">
                <a:solidFill>
                  <a:schemeClr val="bg1">
                    <a:lumMod val="50000"/>
                  </a:schemeClr>
                </a:solidFill>
                <a:latin typeface="+mn-lt"/>
              </a:rPr>
              <a:t>. </a:t>
            </a:r>
          </a:p>
        </p:txBody>
      </p:sp>
      <p:sp>
        <p:nvSpPr>
          <p:cNvPr id="62" name="Inhaltsplatzhalter 4"/>
          <p:cNvSpPr txBox="1">
            <a:spLocks/>
          </p:cNvSpPr>
          <p:nvPr/>
        </p:nvSpPr>
        <p:spPr>
          <a:xfrm>
            <a:off x="6556256" y="3695717"/>
            <a:ext cx="2192090" cy="192360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chemeClr val="accent2">
                    <a:lumMod val="75000"/>
                  </a:schemeClr>
                </a:solidFill>
                <a:latin typeface="+mj-lt"/>
              </a:rPr>
              <a:t>Data Collection/Analysis</a:t>
            </a:r>
            <a:br>
              <a:rPr lang="en-US" sz="1600" b="1">
                <a:solidFill>
                  <a:schemeClr val="accent1"/>
                </a:solidFill>
                <a:latin typeface="+mj-lt"/>
              </a:rPr>
            </a:br>
            <a:br>
              <a:rPr lang="en-US" sz="1400" b="1">
                <a:solidFill>
                  <a:schemeClr val="bg1">
                    <a:lumMod val="50000"/>
                  </a:schemeClr>
                </a:solidFill>
                <a:latin typeface="+mj-lt"/>
              </a:rPr>
            </a:br>
            <a:r>
              <a:rPr lang="en-US" sz="1400" b="1">
                <a:solidFill>
                  <a:schemeClr val="bg1">
                    <a:lumMod val="50000"/>
                  </a:schemeClr>
                </a:solidFill>
                <a:latin typeface="+mn-lt"/>
              </a:rPr>
              <a:t>Semi-structured CFIR-guided virtual interviews (60 min)</a:t>
            </a:r>
          </a:p>
          <a:p>
            <a:pPr marL="0" indent="0" algn="ctr">
              <a:lnSpc>
                <a:spcPct val="100000"/>
              </a:lnSpc>
              <a:spcAft>
                <a:spcPts val="1200"/>
              </a:spcAft>
              <a:buNone/>
            </a:pPr>
            <a:r>
              <a:rPr lang="en-US" sz="1100" err="1">
                <a:solidFill>
                  <a:schemeClr val="bg1">
                    <a:lumMod val="50000"/>
                  </a:schemeClr>
                </a:solidFill>
                <a:latin typeface="+mn-lt"/>
              </a:rPr>
              <a:t>Nvivo</a:t>
            </a:r>
            <a:r>
              <a:rPr lang="en-US" sz="1100">
                <a:solidFill>
                  <a:schemeClr val="bg1">
                    <a:lumMod val="50000"/>
                  </a:schemeClr>
                </a:solidFill>
                <a:latin typeface="+mn-lt"/>
              </a:rPr>
              <a:t> (14.23.0)</a:t>
            </a:r>
          </a:p>
          <a:p>
            <a:pPr marL="0" indent="0" algn="ctr">
              <a:lnSpc>
                <a:spcPct val="100000"/>
              </a:lnSpc>
              <a:spcAft>
                <a:spcPts val="1200"/>
              </a:spcAft>
              <a:buNone/>
            </a:pPr>
            <a:r>
              <a:rPr lang="en-US" sz="1100">
                <a:solidFill>
                  <a:schemeClr val="bg1">
                    <a:lumMod val="50000"/>
                  </a:schemeClr>
                </a:solidFill>
                <a:latin typeface="+mn-lt"/>
              </a:rPr>
              <a:t>Deductive thematic (CFIR) and qualitative content analyses</a:t>
            </a:r>
          </a:p>
        </p:txBody>
      </p:sp>
      <p:sp>
        <p:nvSpPr>
          <p:cNvPr id="63" name="Inhaltsplatzhalter 4"/>
          <p:cNvSpPr txBox="1">
            <a:spLocks/>
          </p:cNvSpPr>
          <p:nvPr/>
        </p:nvSpPr>
        <p:spPr>
          <a:xfrm>
            <a:off x="9474423" y="3674077"/>
            <a:ext cx="2069877" cy="121571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chemeClr val="accent4"/>
                </a:solidFill>
                <a:latin typeface="+mj-lt"/>
              </a:rPr>
              <a:t>Study Period</a:t>
            </a:r>
            <a:endParaRPr lang="en-US" sz="1600" b="1">
              <a:solidFill>
                <a:schemeClr val="accent1"/>
              </a:solidFill>
              <a:latin typeface="+mj-lt"/>
            </a:endParaRPr>
          </a:p>
          <a:p>
            <a:pPr marL="0" indent="0" algn="ctr">
              <a:lnSpc>
                <a:spcPct val="100000"/>
              </a:lnSpc>
              <a:spcAft>
                <a:spcPts val="1200"/>
              </a:spcAft>
              <a:buNone/>
            </a:pPr>
            <a:endParaRPr lang="en-US" sz="1100">
              <a:solidFill>
                <a:schemeClr val="bg1">
                  <a:lumMod val="50000"/>
                </a:schemeClr>
              </a:solidFill>
              <a:latin typeface="+mn-lt"/>
            </a:endParaRPr>
          </a:p>
          <a:p>
            <a:pPr marL="0" indent="0" algn="ctr">
              <a:lnSpc>
                <a:spcPct val="100000"/>
              </a:lnSpc>
              <a:spcAft>
                <a:spcPts val="1200"/>
              </a:spcAft>
              <a:buNone/>
            </a:pPr>
            <a:r>
              <a:rPr lang="en-US" sz="1100" b="1">
                <a:solidFill>
                  <a:schemeClr val="bg1">
                    <a:lumMod val="50000"/>
                  </a:schemeClr>
                </a:solidFill>
                <a:latin typeface="+mn-lt"/>
              </a:rPr>
              <a:t>Interviews: </a:t>
            </a:r>
            <a:r>
              <a:rPr lang="en-US" sz="1100">
                <a:solidFill>
                  <a:schemeClr val="bg1">
                    <a:lumMod val="50000"/>
                  </a:schemeClr>
                </a:solidFill>
                <a:latin typeface="+mn-lt"/>
              </a:rPr>
              <a:t>July – Nov 2023</a:t>
            </a:r>
          </a:p>
          <a:p>
            <a:pPr marL="0" indent="0" algn="ctr">
              <a:lnSpc>
                <a:spcPct val="100000"/>
              </a:lnSpc>
              <a:spcAft>
                <a:spcPts val="1200"/>
              </a:spcAft>
              <a:buNone/>
            </a:pPr>
            <a:r>
              <a:rPr lang="en-US" sz="1100" b="1">
                <a:solidFill>
                  <a:schemeClr val="bg1">
                    <a:lumMod val="50000"/>
                  </a:schemeClr>
                </a:solidFill>
                <a:latin typeface="+mn-lt"/>
              </a:rPr>
              <a:t>Analysis: </a:t>
            </a:r>
            <a:r>
              <a:rPr lang="en-US" sz="1100">
                <a:solidFill>
                  <a:schemeClr val="bg1">
                    <a:lumMod val="50000"/>
                  </a:schemeClr>
                </a:solidFill>
                <a:latin typeface="+mn-lt"/>
              </a:rPr>
              <a:t>Dec 2023 –  Jan 2024 </a:t>
            </a:r>
          </a:p>
        </p:txBody>
      </p:sp>
      <p:sp>
        <p:nvSpPr>
          <p:cNvPr id="64" name="Inhaltsplatzhalter 4"/>
          <p:cNvSpPr txBox="1">
            <a:spLocks/>
          </p:cNvSpPr>
          <p:nvPr/>
        </p:nvSpPr>
        <p:spPr>
          <a:xfrm>
            <a:off x="1753825" y="2782852"/>
            <a:ext cx="1122609"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latin typeface="+mj-lt"/>
              </a:rPr>
              <a:t>Design</a:t>
            </a:r>
            <a:endParaRPr lang="en-US" sz="2000">
              <a:latin typeface="+mn-lt"/>
            </a:endParaRPr>
          </a:p>
        </p:txBody>
      </p:sp>
      <p:sp>
        <p:nvSpPr>
          <p:cNvPr id="65" name="Inhaltsplatzhalter 4"/>
          <p:cNvSpPr txBox="1">
            <a:spLocks/>
          </p:cNvSpPr>
          <p:nvPr/>
        </p:nvSpPr>
        <p:spPr>
          <a:xfrm>
            <a:off x="4601121" y="2821069"/>
            <a:ext cx="907322"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latin typeface="+mj-lt"/>
              </a:rPr>
              <a:t>Sample</a:t>
            </a:r>
            <a:endParaRPr lang="en-US" sz="2000">
              <a:latin typeface="+mn-lt"/>
            </a:endParaRPr>
          </a:p>
        </p:txBody>
      </p:sp>
      <p:sp>
        <p:nvSpPr>
          <p:cNvPr id="66" name="Inhaltsplatzhalter 4"/>
          <p:cNvSpPr txBox="1">
            <a:spLocks/>
          </p:cNvSpPr>
          <p:nvPr/>
        </p:nvSpPr>
        <p:spPr>
          <a:xfrm>
            <a:off x="7803688" y="2782852"/>
            <a:ext cx="598388"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latin typeface="+mj-lt"/>
              </a:rPr>
              <a:t>Data</a:t>
            </a:r>
            <a:endParaRPr lang="en-US" sz="2000">
              <a:latin typeface="+mn-lt"/>
            </a:endParaRPr>
          </a:p>
        </p:txBody>
      </p:sp>
      <p:sp>
        <p:nvSpPr>
          <p:cNvPr id="67" name="Inhaltsplatzhalter 4"/>
          <p:cNvSpPr txBox="1">
            <a:spLocks/>
          </p:cNvSpPr>
          <p:nvPr/>
        </p:nvSpPr>
        <p:spPr>
          <a:xfrm>
            <a:off x="10383053" y="2754878"/>
            <a:ext cx="100430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latin typeface="+mj-lt"/>
              </a:rPr>
              <a:t>Timeline</a:t>
            </a:r>
            <a:endParaRPr lang="en-US" sz="2000">
              <a:latin typeface="+mn-lt"/>
            </a:endParaRPr>
          </a:p>
        </p:txBody>
      </p:sp>
      <p:sp>
        <p:nvSpPr>
          <p:cNvPr id="4" name="TextBox 3">
            <a:extLst>
              <a:ext uri="{FF2B5EF4-FFF2-40B4-BE49-F238E27FC236}">
                <a16:creationId xmlns:a16="http://schemas.microsoft.com/office/drawing/2014/main" id="{1176DAD5-59AA-2565-5826-38FE81BE4005}"/>
              </a:ext>
            </a:extLst>
          </p:cNvPr>
          <p:cNvSpPr txBox="1"/>
          <p:nvPr/>
        </p:nvSpPr>
        <p:spPr>
          <a:xfrm>
            <a:off x="2955144" y="1150260"/>
            <a:ext cx="8819310" cy="723275"/>
          </a:xfrm>
          <a:prstGeom prst="rect">
            <a:avLst/>
          </a:prstGeom>
          <a:noFill/>
          <a:ln>
            <a:solidFill>
              <a:schemeClr val="accent2"/>
            </a:solidFill>
          </a:ln>
        </p:spPr>
        <p:txBody>
          <a:bodyPr wrap="square">
            <a:spAutoFit/>
          </a:bodyPr>
          <a:lstStyle/>
          <a:p>
            <a:pPr marL="342900" indent="-342900">
              <a:spcAft>
                <a:spcPts val="600"/>
              </a:spcAft>
              <a:buAutoNum type="arabicPeriod"/>
            </a:pPr>
            <a:r>
              <a:rPr lang="en-US" sz="1800">
                <a:ea typeface="Times New Roman" panose="02020603050405020304" pitchFamily="18" charset="0"/>
                <a:cs typeface="Times New Roman" panose="02020603050405020304" pitchFamily="18" charset="0"/>
              </a:rPr>
              <a:t>To describe the implementation of HPV vaccination in global pharmacy settings</a:t>
            </a:r>
          </a:p>
          <a:p>
            <a:pPr marL="342900" indent="-342900">
              <a:spcAft>
                <a:spcPts val="600"/>
              </a:spcAft>
              <a:buAutoNum type="arabicPeriod"/>
            </a:pPr>
            <a:r>
              <a:rPr lang="en-US" sz="1800">
                <a:effectLst/>
                <a:ea typeface="Times New Roman" panose="02020603050405020304" pitchFamily="18" charset="0"/>
                <a:cs typeface="Times New Roman" panose="02020603050405020304" pitchFamily="18" charset="0"/>
              </a:rPr>
              <a:t>To identify barriers and facilitators to implementation</a:t>
            </a:r>
            <a:r>
              <a:rPr lang="en-US" sz="1800">
                <a:ea typeface="Times New Roman" panose="02020603050405020304" pitchFamily="18" charset="0"/>
                <a:cs typeface="Times New Roman" panose="02020603050405020304" pitchFamily="18" charset="0"/>
              </a:rPr>
              <a:t> at the pharmacy level</a:t>
            </a:r>
            <a:endParaRPr lang="en-US" sz="1600">
              <a:effectLst/>
              <a:ea typeface="Times New Roman" panose="02020603050405020304" pitchFamily="18" charset="0"/>
              <a:cs typeface="Times New Roman" panose="02020603050405020304" pitchFamily="18" charset="0"/>
            </a:endParaRPr>
          </a:p>
        </p:txBody>
      </p:sp>
      <p:sp>
        <p:nvSpPr>
          <p:cNvPr id="12" name="Freeform 5">
            <a:extLst>
              <a:ext uri="{FF2B5EF4-FFF2-40B4-BE49-F238E27FC236}">
                <a16:creationId xmlns:a16="http://schemas.microsoft.com/office/drawing/2014/main" id="{19E5CD2D-31C3-4CF7-C403-5CBA02CCA1EE}"/>
              </a:ext>
            </a:extLst>
          </p:cNvPr>
          <p:cNvSpPr>
            <a:spLocks/>
          </p:cNvSpPr>
          <p:nvPr/>
        </p:nvSpPr>
        <p:spPr bwMode="auto">
          <a:xfrm>
            <a:off x="375031" y="1119885"/>
            <a:ext cx="2519416" cy="785009"/>
          </a:xfrm>
          <a:custGeom>
            <a:avLst/>
            <a:gdLst>
              <a:gd name="T0" fmla="*/ 1701 w 1852"/>
              <a:gd name="T1" fmla="*/ 1447 h 1447"/>
              <a:gd name="T2" fmla="*/ 152 w 1852"/>
              <a:gd name="T3" fmla="*/ 1447 h 1447"/>
              <a:gd name="T4" fmla="*/ 0 w 1852"/>
              <a:gd name="T5" fmla="*/ 1296 h 1447"/>
              <a:gd name="T6" fmla="*/ 0 w 1852"/>
              <a:gd name="T7" fmla="*/ 152 h 1447"/>
              <a:gd name="T8" fmla="*/ 152 w 1852"/>
              <a:gd name="T9" fmla="*/ 0 h 1447"/>
              <a:gd name="T10" fmla="*/ 1701 w 1852"/>
              <a:gd name="T11" fmla="*/ 0 h 1447"/>
              <a:gd name="T12" fmla="*/ 1852 w 1852"/>
              <a:gd name="T13" fmla="*/ 152 h 1447"/>
              <a:gd name="T14" fmla="*/ 1852 w 1852"/>
              <a:gd name="T15" fmla="*/ 1296 h 1447"/>
              <a:gd name="T16" fmla="*/ 1701 w 1852"/>
              <a:gd name="T17" fmla="*/ 1447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2" h="1447">
                <a:moveTo>
                  <a:pt x="1701" y="1447"/>
                </a:moveTo>
                <a:cubicBezTo>
                  <a:pt x="152" y="1447"/>
                  <a:pt x="152" y="1447"/>
                  <a:pt x="152" y="1447"/>
                </a:cubicBezTo>
                <a:cubicBezTo>
                  <a:pt x="68" y="1447"/>
                  <a:pt x="0" y="1379"/>
                  <a:pt x="0" y="1296"/>
                </a:cubicBezTo>
                <a:cubicBezTo>
                  <a:pt x="0" y="152"/>
                  <a:pt x="0" y="152"/>
                  <a:pt x="0" y="152"/>
                </a:cubicBezTo>
                <a:cubicBezTo>
                  <a:pt x="0" y="68"/>
                  <a:pt x="68" y="0"/>
                  <a:pt x="152" y="0"/>
                </a:cubicBezTo>
                <a:cubicBezTo>
                  <a:pt x="1701" y="0"/>
                  <a:pt x="1701" y="0"/>
                  <a:pt x="1701" y="0"/>
                </a:cubicBezTo>
                <a:cubicBezTo>
                  <a:pt x="1785" y="0"/>
                  <a:pt x="1852" y="68"/>
                  <a:pt x="1852" y="152"/>
                </a:cubicBezTo>
                <a:cubicBezTo>
                  <a:pt x="1852" y="1296"/>
                  <a:pt x="1852" y="1296"/>
                  <a:pt x="1852" y="1296"/>
                </a:cubicBezTo>
                <a:cubicBezTo>
                  <a:pt x="1852" y="1379"/>
                  <a:pt x="1785" y="1447"/>
                  <a:pt x="1701" y="1447"/>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r>
              <a:rPr lang="en-US" sz="4400" b="1">
                <a:solidFill>
                  <a:schemeClr val="bg1"/>
                </a:solidFill>
              </a:rPr>
              <a:t>   </a:t>
            </a:r>
            <a:r>
              <a:rPr lang="en-US" sz="4000" b="1">
                <a:solidFill>
                  <a:schemeClr val="bg1"/>
                </a:solidFill>
              </a:rPr>
              <a:t>Goals</a:t>
            </a:r>
            <a:endParaRPr lang="en-US" sz="4000"/>
          </a:p>
        </p:txBody>
      </p:sp>
      <p:sp>
        <p:nvSpPr>
          <p:cNvPr id="13" name="Freeform 27">
            <a:extLst>
              <a:ext uri="{FF2B5EF4-FFF2-40B4-BE49-F238E27FC236}">
                <a16:creationId xmlns:a16="http://schemas.microsoft.com/office/drawing/2014/main" id="{C06E7BA3-FFD1-9467-DFF0-3F1334B276DC}"/>
              </a:ext>
            </a:extLst>
          </p:cNvPr>
          <p:cNvSpPr>
            <a:spLocks noEditPoints="1"/>
          </p:cNvSpPr>
          <p:nvPr/>
        </p:nvSpPr>
        <p:spPr bwMode="auto">
          <a:xfrm>
            <a:off x="3705475" y="2623643"/>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6">
            <a:extLst>
              <a:ext uri="{FF2B5EF4-FFF2-40B4-BE49-F238E27FC236}">
                <a16:creationId xmlns:a16="http://schemas.microsoft.com/office/drawing/2014/main" id="{0C9CAFC5-06CD-F9C5-5298-2648A32E2DF1}"/>
              </a:ext>
            </a:extLst>
          </p:cNvPr>
          <p:cNvSpPr>
            <a:spLocks noEditPoints="1"/>
          </p:cNvSpPr>
          <p:nvPr/>
        </p:nvSpPr>
        <p:spPr bwMode="auto">
          <a:xfrm>
            <a:off x="6677635" y="2608139"/>
            <a:ext cx="646580" cy="644254"/>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TextBox 35">
            <a:extLst>
              <a:ext uri="{FF2B5EF4-FFF2-40B4-BE49-F238E27FC236}">
                <a16:creationId xmlns:a16="http://schemas.microsoft.com/office/drawing/2014/main" id="{FA117A11-8346-9D11-98CB-FE7634208FCA}"/>
              </a:ext>
            </a:extLst>
          </p:cNvPr>
          <p:cNvSpPr txBox="1"/>
          <p:nvPr/>
        </p:nvSpPr>
        <p:spPr>
          <a:xfrm>
            <a:off x="293351" y="6557675"/>
            <a:ext cx="6097554" cy="276999"/>
          </a:xfrm>
          <a:prstGeom prst="rect">
            <a:avLst/>
          </a:prstGeom>
          <a:noFill/>
        </p:spPr>
        <p:txBody>
          <a:bodyPr wrap="square">
            <a:spAutoFit/>
          </a:bodyPr>
          <a:lstStyle/>
          <a:p>
            <a:r>
              <a:rPr lang="en-US" sz="1200" b="0" i="0">
                <a:effectLst/>
                <a:latin typeface="Invention" panose="020B0503020008020204" pitchFamily="34" charset="0"/>
              </a:rPr>
              <a:t>Health Media Lab IRB Approval (#2304)| June 27, 2023</a:t>
            </a:r>
            <a:endParaRPr lang="en-US" sz="1200"/>
          </a:p>
        </p:txBody>
      </p:sp>
      <p:sp>
        <p:nvSpPr>
          <p:cNvPr id="45" name="Freeform 47">
            <a:extLst>
              <a:ext uri="{FF2B5EF4-FFF2-40B4-BE49-F238E27FC236}">
                <a16:creationId xmlns:a16="http://schemas.microsoft.com/office/drawing/2014/main" id="{FACDFB59-7C95-BD82-BCF7-1A1638A3D0E5}"/>
              </a:ext>
            </a:extLst>
          </p:cNvPr>
          <p:cNvSpPr>
            <a:spLocks/>
          </p:cNvSpPr>
          <p:nvPr/>
        </p:nvSpPr>
        <p:spPr bwMode="auto">
          <a:xfrm>
            <a:off x="9488466" y="2652814"/>
            <a:ext cx="593966" cy="554910"/>
          </a:xfrm>
          <a:custGeom>
            <a:avLst/>
            <a:gdLst>
              <a:gd name="connsiteX0" fmla="*/ 104775 w 579438"/>
              <a:gd name="connsiteY0" fmla="*/ 158750 h 541337"/>
              <a:gd name="connsiteX1" fmla="*/ 99193 w 579438"/>
              <a:gd name="connsiteY1" fmla="*/ 170591 h 541337"/>
              <a:gd name="connsiteX2" fmla="*/ 94569 w 579438"/>
              <a:gd name="connsiteY2" fmla="*/ 183072 h 541337"/>
              <a:gd name="connsiteX3" fmla="*/ 90741 w 579438"/>
              <a:gd name="connsiteY3" fmla="*/ 195872 h 541337"/>
              <a:gd name="connsiteX4" fmla="*/ 87552 w 579438"/>
              <a:gd name="connsiteY4" fmla="*/ 208833 h 541337"/>
              <a:gd name="connsiteX5" fmla="*/ 85478 w 579438"/>
              <a:gd name="connsiteY5" fmla="*/ 222434 h 541337"/>
              <a:gd name="connsiteX6" fmla="*/ 84043 w 579438"/>
              <a:gd name="connsiteY6" fmla="*/ 235875 h 541337"/>
              <a:gd name="connsiteX7" fmla="*/ 83724 w 579438"/>
              <a:gd name="connsiteY7" fmla="*/ 249955 h 541337"/>
              <a:gd name="connsiteX8" fmla="*/ 83724 w 579438"/>
              <a:gd name="connsiteY8" fmla="*/ 252196 h 541337"/>
              <a:gd name="connsiteX9" fmla="*/ 42420 w 579438"/>
              <a:gd name="connsiteY9" fmla="*/ 293638 h 541337"/>
              <a:gd name="connsiteX10" fmla="*/ 39071 w 579438"/>
              <a:gd name="connsiteY10" fmla="*/ 296518 h 541337"/>
              <a:gd name="connsiteX11" fmla="*/ 35244 w 579438"/>
              <a:gd name="connsiteY11" fmla="*/ 298438 h 541337"/>
              <a:gd name="connsiteX12" fmla="*/ 31257 w 579438"/>
              <a:gd name="connsiteY12" fmla="*/ 299718 h 541337"/>
              <a:gd name="connsiteX13" fmla="*/ 27111 w 579438"/>
              <a:gd name="connsiteY13" fmla="*/ 300038 h 541337"/>
              <a:gd name="connsiteX14" fmla="*/ 22964 w 579438"/>
              <a:gd name="connsiteY14" fmla="*/ 299718 h 541337"/>
              <a:gd name="connsiteX15" fmla="*/ 18977 w 579438"/>
              <a:gd name="connsiteY15" fmla="*/ 298438 h 541337"/>
              <a:gd name="connsiteX16" fmla="*/ 15150 w 579438"/>
              <a:gd name="connsiteY16" fmla="*/ 296518 h 541337"/>
              <a:gd name="connsiteX17" fmla="*/ 11642 w 579438"/>
              <a:gd name="connsiteY17" fmla="*/ 293638 h 541337"/>
              <a:gd name="connsiteX18" fmla="*/ 6379 w 579438"/>
              <a:gd name="connsiteY18" fmla="*/ 288358 h 541337"/>
              <a:gd name="connsiteX19" fmla="*/ 3508 w 579438"/>
              <a:gd name="connsiteY19" fmla="*/ 284837 h 541337"/>
              <a:gd name="connsiteX20" fmla="*/ 1595 w 579438"/>
              <a:gd name="connsiteY20" fmla="*/ 280997 h 541337"/>
              <a:gd name="connsiteX21" fmla="*/ 319 w 579438"/>
              <a:gd name="connsiteY21" fmla="*/ 276997 h 541337"/>
              <a:gd name="connsiteX22" fmla="*/ 0 w 579438"/>
              <a:gd name="connsiteY22" fmla="*/ 272837 h 541337"/>
              <a:gd name="connsiteX23" fmla="*/ 319 w 579438"/>
              <a:gd name="connsiteY23" fmla="*/ 268836 h 541337"/>
              <a:gd name="connsiteX24" fmla="*/ 1595 w 579438"/>
              <a:gd name="connsiteY24" fmla="*/ 264676 h 541337"/>
              <a:gd name="connsiteX25" fmla="*/ 3508 w 579438"/>
              <a:gd name="connsiteY25" fmla="*/ 260996 h 541337"/>
              <a:gd name="connsiteX26" fmla="*/ 6379 w 579438"/>
              <a:gd name="connsiteY26" fmla="*/ 257316 h 541337"/>
              <a:gd name="connsiteX27" fmla="*/ 288526 w 579438"/>
              <a:gd name="connsiteY27" fmla="*/ 71437 h 541337"/>
              <a:gd name="connsiteX28" fmla="*/ 301526 w 579438"/>
              <a:gd name="connsiteY28" fmla="*/ 71755 h 541337"/>
              <a:gd name="connsiteX29" fmla="*/ 314367 w 579438"/>
              <a:gd name="connsiteY29" fmla="*/ 73185 h 541337"/>
              <a:gd name="connsiteX30" fmla="*/ 326733 w 579438"/>
              <a:gd name="connsiteY30" fmla="*/ 75568 h 541337"/>
              <a:gd name="connsiteX31" fmla="*/ 338940 w 579438"/>
              <a:gd name="connsiteY31" fmla="*/ 78745 h 541337"/>
              <a:gd name="connsiteX32" fmla="*/ 350672 w 579438"/>
              <a:gd name="connsiteY32" fmla="*/ 82716 h 541337"/>
              <a:gd name="connsiteX33" fmla="*/ 362086 w 579438"/>
              <a:gd name="connsiteY33" fmla="*/ 87482 h 541337"/>
              <a:gd name="connsiteX34" fmla="*/ 373184 w 579438"/>
              <a:gd name="connsiteY34" fmla="*/ 93201 h 541337"/>
              <a:gd name="connsiteX35" fmla="*/ 383806 w 579438"/>
              <a:gd name="connsiteY35" fmla="*/ 99396 h 541337"/>
              <a:gd name="connsiteX36" fmla="*/ 393793 w 579438"/>
              <a:gd name="connsiteY36" fmla="*/ 106227 h 541337"/>
              <a:gd name="connsiteX37" fmla="*/ 355745 w 579438"/>
              <a:gd name="connsiteY37" fmla="*/ 144353 h 541337"/>
              <a:gd name="connsiteX38" fmla="*/ 347343 w 579438"/>
              <a:gd name="connsiteY38" fmla="*/ 139428 h 541337"/>
              <a:gd name="connsiteX39" fmla="*/ 338465 w 579438"/>
              <a:gd name="connsiteY39" fmla="*/ 134980 h 541337"/>
              <a:gd name="connsiteX40" fmla="*/ 329111 w 579438"/>
              <a:gd name="connsiteY40" fmla="*/ 131326 h 541337"/>
              <a:gd name="connsiteX41" fmla="*/ 319282 w 579438"/>
              <a:gd name="connsiteY41" fmla="*/ 128308 h 541337"/>
              <a:gd name="connsiteX42" fmla="*/ 309294 w 579438"/>
              <a:gd name="connsiteY42" fmla="*/ 126243 h 541337"/>
              <a:gd name="connsiteX43" fmla="*/ 298989 w 579438"/>
              <a:gd name="connsiteY43" fmla="*/ 124972 h 541337"/>
              <a:gd name="connsiteX44" fmla="*/ 288526 w 579438"/>
              <a:gd name="connsiteY44" fmla="*/ 124337 h 541337"/>
              <a:gd name="connsiteX45" fmla="*/ 277111 w 579438"/>
              <a:gd name="connsiteY45" fmla="*/ 124972 h 541337"/>
              <a:gd name="connsiteX46" fmla="*/ 266014 w 579438"/>
              <a:gd name="connsiteY46" fmla="*/ 126561 h 541337"/>
              <a:gd name="connsiteX47" fmla="*/ 255392 w 579438"/>
              <a:gd name="connsiteY47" fmla="*/ 128944 h 541337"/>
              <a:gd name="connsiteX48" fmla="*/ 245087 w 579438"/>
              <a:gd name="connsiteY48" fmla="*/ 132280 h 541337"/>
              <a:gd name="connsiteX49" fmla="*/ 235100 w 579438"/>
              <a:gd name="connsiteY49" fmla="*/ 136410 h 541337"/>
              <a:gd name="connsiteX50" fmla="*/ 225587 w 579438"/>
              <a:gd name="connsiteY50" fmla="*/ 141493 h 541337"/>
              <a:gd name="connsiteX51" fmla="*/ 216551 w 579438"/>
              <a:gd name="connsiteY51" fmla="*/ 147371 h 541337"/>
              <a:gd name="connsiteX52" fmla="*/ 208307 w 579438"/>
              <a:gd name="connsiteY52" fmla="*/ 153884 h 541337"/>
              <a:gd name="connsiteX53" fmla="*/ 200380 w 579438"/>
              <a:gd name="connsiteY53" fmla="*/ 161033 h 541337"/>
              <a:gd name="connsiteX54" fmla="*/ 193246 w 579438"/>
              <a:gd name="connsiteY54" fmla="*/ 168817 h 541337"/>
              <a:gd name="connsiteX55" fmla="*/ 186746 w 579438"/>
              <a:gd name="connsiteY55" fmla="*/ 177395 h 541337"/>
              <a:gd name="connsiteX56" fmla="*/ 180881 w 579438"/>
              <a:gd name="connsiteY56" fmla="*/ 186291 h 541337"/>
              <a:gd name="connsiteX57" fmla="*/ 175966 w 579438"/>
              <a:gd name="connsiteY57" fmla="*/ 195823 h 541337"/>
              <a:gd name="connsiteX58" fmla="*/ 171686 w 579438"/>
              <a:gd name="connsiteY58" fmla="*/ 205672 h 541337"/>
              <a:gd name="connsiteX59" fmla="*/ 168356 w 579438"/>
              <a:gd name="connsiteY59" fmla="*/ 216156 h 541337"/>
              <a:gd name="connsiteX60" fmla="*/ 165978 w 579438"/>
              <a:gd name="connsiteY60" fmla="*/ 226959 h 541337"/>
              <a:gd name="connsiteX61" fmla="*/ 164393 w 579438"/>
              <a:gd name="connsiteY61" fmla="*/ 238079 h 541337"/>
              <a:gd name="connsiteX62" fmla="*/ 163917 w 579438"/>
              <a:gd name="connsiteY62" fmla="*/ 249357 h 541337"/>
              <a:gd name="connsiteX63" fmla="*/ 164393 w 579438"/>
              <a:gd name="connsiteY63" fmla="*/ 260795 h 541337"/>
              <a:gd name="connsiteX64" fmla="*/ 165978 w 579438"/>
              <a:gd name="connsiteY64" fmla="*/ 271915 h 541337"/>
              <a:gd name="connsiteX65" fmla="*/ 168356 w 579438"/>
              <a:gd name="connsiteY65" fmla="*/ 282559 h 541337"/>
              <a:gd name="connsiteX66" fmla="*/ 171686 w 579438"/>
              <a:gd name="connsiteY66" fmla="*/ 292884 h 541337"/>
              <a:gd name="connsiteX67" fmla="*/ 175966 w 579438"/>
              <a:gd name="connsiteY67" fmla="*/ 302892 h 541337"/>
              <a:gd name="connsiteX68" fmla="*/ 180881 w 579438"/>
              <a:gd name="connsiteY68" fmla="*/ 312424 h 541337"/>
              <a:gd name="connsiteX69" fmla="*/ 186746 w 579438"/>
              <a:gd name="connsiteY69" fmla="*/ 321479 h 541337"/>
              <a:gd name="connsiteX70" fmla="*/ 193246 w 579438"/>
              <a:gd name="connsiteY70" fmla="*/ 329739 h 541337"/>
              <a:gd name="connsiteX71" fmla="*/ 200380 w 579438"/>
              <a:gd name="connsiteY71" fmla="*/ 337682 h 541337"/>
              <a:gd name="connsiteX72" fmla="*/ 208149 w 579438"/>
              <a:gd name="connsiteY72" fmla="*/ 344990 h 541337"/>
              <a:gd name="connsiteX73" fmla="*/ 216551 w 579438"/>
              <a:gd name="connsiteY73" fmla="*/ 351503 h 541337"/>
              <a:gd name="connsiteX74" fmla="*/ 225587 w 579438"/>
              <a:gd name="connsiteY74" fmla="*/ 357380 h 541337"/>
              <a:gd name="connsiteX75" fmla="*/ 235100 w 579438"/>
              <a:gd name="connsiteY75" fmla="*/ 362305 h 541337"/>
              <a:gd name="connsiteX76" fmla="*/ 244929 w 579438"/>
              <a:gd name="connsiteY76" fmla="*/ 366435 h 541337"/>
              <a:gd name="connsiteX77" fmla="*/ 255234 w 579438"/>
              <a:gd name="connsiteY77" fmla="*/ 369771 h 541337"/>
              <a:gd name="connsiteX78" fmla="*/ 266014 w 579438"/>
              <a:gd name="connsiteY78" fmla="*/ 372313 h 541337"/>
              <a:gd name="connsiteX79" fmla="*/ 277111 w 579438"/>
              <a:gd name="connsiteY79" fmla="*/ 373902 h 541337"/>
              <a:gd name="connsiteX80" fmla="*/ 288526 w 579438"/>
              <a:gd name="connsiteY80" fmla="*/ 374219 h 541337"/>
              <a:gd name="connsiteX81" fmla="*/ 299782 w 579438"/>
              <a:gd name="connsiteY81" fmla="*/ 373902 h 541337"/>
              <a:gd name="connsiteX82" fmla="*/ 310879 w 579438"/>
              <a:gd name="connsiteY82" fmla="*/ 372313 h 541337"/>
              <a:gd name="connsiteX83" fmla="*/ 321501 w 579438"/>
              <a:gd name="connsiteY83" fmla="*/ 369771 h 541337"/>
              <a:gd name="connsiteX84" fmla="*/ 331965 w 579438"/>
              <a:gd name="connsiteY84" fmla="*/ 366435 h 541337"/>
              <a:gd name="connsiteX85" fmla="*/ 341794 w 579438"/>
              <a:gd name="connsiteY85" fmla="*/ 362305 h 541337"/>
              <a:gd name="connsiteX86" fmla="*/ 351306 w 579438"/>
              <a:gd name="connsiteY86" fmla="*/ 357380 h 541337"/>
              <a:gd name="connsiteX87" fmla="*/ 360184 w 579438"/>
              <a:gd name="connsiteY87" fmla="*/ 351503 h 541337"/>
              <a:gd name="connsiteX88" fmla="*/ 368586 w 579438"/>
              <a:gd name="connsiteY88" fmla="*/ 344990 h 541337"/>
              <a:gd name="connsiteX89" fmla="*/ 376354 w 579438"/>
              <a:gd name="connsiteY89" fmla="*/ 337682 h 541337"/>
              <a:gd name="connsiteX90" fmla="*/ 383647 w 579438"/>
              <a:gd name="connsiteY90" fmla="*/ 329898 h 541337"/>
              <a:gd name="connsiteX91" fmla="*/ 390147 w 579438"/>
              <a:gd name="connsiteY91" fmla="*/ 321479 h 541337"/>
              <a:gd name="connsiteX92" fmla="*/ 395854 w 579438"/>
              <a:gd name="connsiteY92" fmla="*/ 312424 h 541337"/>
              <a:gd name="connsiteX93" fmla="*/ 400769 w 579438"/>
              <a:gd name="connsiteY93" fmla="*/ 302892 h 541337"/>
              <a:gd name="connsiteX94" fmla="*/ 405049 w 579438"/>
              <a:gd name="connsiteY94" fmla="*/ 293043 h 541337"/>
              <a:gd name="connsiteX95" fmla="*/ 408379 w 579438"/>
              <a:gd name="connsiteY95" fmla="*/ 282717 h 541337"/>
              <a:gd name="connsiteX96" fmla="*/ 410915 w 579438"/>
              <a:gd name="connsiteY96" fmla="*/ 271915 h 541337"/>
              <a:gd name="connsiteX97" fmla="*/ 412501 w 579438"/>
              <a:gd name="connsiteY97" fmla="*/ 260795 h 541337"/>
              <a:gd name="connsiteX98" fmla="*/ 412976 w 579438"/>
              <a:gd name="connsiteY98" fmla="*/ 249357 h 541337"/>
              <a:gd name="connsiteX99" fmla="*/ 412818 w 579438"/>
              <a:gd name="connsiteY99" fmla="*/ 243321 h 541337"/>
              <a:gd name="connsiteX100" fmla="*/ 412183 w 579438"/>
              <a:gd name="connsiteY100" fmla="*/ 237443 h 541337"/>
              <a:gd name="connsiteX101" fmla="*/ 456573 w 579438"/>
              <a:gd name="connsiteY101" fmla="*/ 192963 h 541337"/>
              <a:gd name="connsiteX102" fmla="*/ 459744 w 579438"/>
              <a:gd name="connsiteY102" fmla="*/ 203765 h 541337"/>
              <a:gd name="connsiteX103" fmla="*/ 462439 w 579438"/>
              <a:gd name="connsiteY103" fmla="*/ 214727 h 541337"/>
              <a:gd name="connsiteX104" fmla="*/ 464183 w 579438"/>
              <a:gd name="connsiteY104" fmla="*/ 226164 h 541337"/>
              <a:gd name="connsiteX105" fmla="*/ 465134 w 579438"/>
              <a:gd name="connsiteY105" fmla="*/ 237761 h 541337"/>
              <a:gd name="connsiteX106" fmla="*/ 465768 w 579438"/>
              <a:gd name="connsiteY106" fmla="*/ 249357 h 541337"/>
              <a:gd name="connsiteX107" fmla="*/ 465134 w 579438"/>
              <a:gd name="connsiteY107" fmla="*/ 262543 h 541337"/>
              <a:gd name="connsiteX108" fmla="*/ 463707 w 579438"/>
              <a:gd name="connsiteY108" fmla="*/ 275251 h 541337"/>
              <a:gd name="connsiteX109" fmla="*/ 461488 w 579438"/>
              <a:gd name="connsiteY109" fmla="*/ 287801 h 541337"/>
              <a:gd name="connsiteX110" fmla="*/ 458317 w 579438"/>
              <a:gd name="connsiteY110" fmla="*/ 300192 h 541337"/>
              <a:gd name="connsiteX111" fmla="*/ 454354 w 579438"/>
              <a:gd name="connsiteY111" fmla="*/ 311947 h 541337"/>
              <a:gd name="connsiteX112" fmla="*/ 449598 w 579438"/>
              <a:gd name="connsiteY112" fmla="*/ 323385 h 541337"/>
              <a:gd name="connsiteX113" fmla="*/ 444049 w 579438"/>
              <a:gd name="connsiteY113" fmla="*/ 334505 h 541337"/>
              <a:gd name="connsiteX114" fmla="*/ 437708 w 579438"/>
              <a:gd name="connsiteY114" fmla="*/ 345148 h 541337"/>
              <a:gd name="connsiteX115" fmla="*/ 430891 w 579438"/>
              <a:gd name="connsiteY115" fmla="*/ 355156 h 541337"/>
              <a:gd name="connsiteX116" fmla="*/ 440086 w 579438"/>
              <a:gd name="connsiteY116" fmla="*/ 364370 h 541337"/>
              <a:gd name="connsiteX117" fmla="*/ 446744 w 579438"/>
              <a:gd name="connsiteY117" fmla="*/ 357698 h 541337"/>
              <a:gd name="connsiteX118" fmla="*/ 569133 w 579438"/>
              <a:gd name="connsiteY118" fmla="*/ 480495 h 541337"/>
              <a:gd name="connsiteX119" fmla="*/ 572780 w 579438"/>
              <a:gd name="connsiteY119" fmla="*/ 484943 h 541337"/>
              <a:gd name="connsiteX120" fmla="*/ 575792 w 579438"/>
              <a:gd name="connsiteY120" fmla="*/ 489709 h 541337"/>
              <a:gd name="connsiteX121" fmla="*/ 577694 w 579438"/>
              <a:gd name="connsiteY121" fmla="*/ 494951 h 541337"/>
              <a:gd name="connsiteX122" fmla="*/ 578963 w 579438"/>
              <a:gd name="connsiteY122" fmla="*/ 500193 h 541337"/>
              <a:gd name="connsiteX123" fmla="*/ 579438 w 579438"/>
              <a:gd name="connsiteY123" fmla="*/ 505753 h 541337"/>
              <a:gd name="connsiteX124" fmla="*/ 579121 w 579438"/>
              <a:gd name="connsiteY124" fmla="*/ 511154 h 541337"/>
              <a:gd name="connsiteX125" fmla="*/ 577853 w 579438"/>
              <a:gd name="connsiteY125" fmla="*/ 516397 h 541337"/>
              <a:gd name="connsiteX126" fmla="*/ 575792 w 579438"/>
              <a:gd name="connsiteY126" fmla="*/ 521639 h 541337"/>
              <a:gd name="connsiteX127" fmla="*/ 572938 w 579438"/>
              <a:gd name="connsiteY127" fmla="*/ 526564 h 541337"/>
              <a:gd name="connsiteX128" fmla="*/ 569292 w 579438"/>
              <a:gd name="connsiteY128" fmla="*/ 531012 h 541337"/>
              <a:gd name="connsiteX129" fmla="*/ 564853 w 579438"/>
              <a:gd name="connsiteY129" fmla="*/ 534665 h 541337"/>
              <a:gd name="connsiteX130" fmla="*/ 559938 w 579438"/>
              <a:gd name="connsiteY130" fmla="*/ 537684 h 541337"/>
              <a:gd name="connsiteX131" fmla="*/ 554865 w 579438"/>
              <a:gd name="connsiteY131" fmla="*/ 539590 h 541337"/>
              <a:gd name="connsiteX132" fmla="*/ 549634 w 579438"/>
              <a:gd name="connsiteY132" fmla="*/ 540861 h 541337"/>
              <a:gd name="connsiteX133" fmla="*/ 544085 w 579438"/>
              <a:gd name="connsiteY133" fmla="*/ 541337 h 541337"/>
              <a:gd name="connsiteX134" fmla="*/ 538695 w 579438"/>
              <a:gd name="connsiteY134" fmla="*/ 540861 h 541337"/>
              <a:gd name="connsiteX135" fmla="*/ 533463 w 579438"/>
              <a:gd name="connsiteY135" fmla="*/ 539590 h 541337"/>
              <a:gd name="connsiteX136" fmla="*/ 528231 w 579438"/>
              <a:gd name="connsiteY136" fmla="*/ 537684 h 541337"/>
              <a:gd name="connsiteX137" fmla="*/ 523317 w 579438"/>
              <a:gd name="connsiteY137" fmla="*/ 534665 h 541337"/>
              <a:gd name="connsiteX138" fmla="*/ 519195 w 579438"/>
              <a:gd name="connsiteY138" fmla="*/ 531012 h 541337"/>
              <a:gd name="connsiteX139" fmla="*/ 396806 w 579438"/>
              <a:gd name="connsiteY139" fmla="*/ 408056 h 541337"/>
              <a:gd name="connsiteX140" fmla="*/ 403464 w 579438"/>
              <a:gd name="connsiteY140" fmla="*/ 401384 h 541337"/>
              <a:gd name="connsiteX141" fmla="*/ 394110 w 579438"/>
              <a:gd name="connsiteY141" fmla="*/ 392329 h 541337"/>
              <a:gd name="connsiteX142" fmla="*/ 384123 w 579438"/>
              <a:gd name="connsiteY142" fmla="*/ 399319 h 541337"/>
              <a:gd name="connsiteX143" fmla="*/ 373501 w 579438"/>
              <a:gd name="connsiteY143" fmla="*/ 405673 h 541337"/>
              <a:gd name="connsiteX144" fmla="*/ 362562 w 579438"/>
              <a:gd name="connsiteY144" fmla="*/ 411074 h 541337"/>
              <a:gd name="connsiteX145" fmla="*/ 351147 w 579438"/>
              <a:gd name="connsiteY145" fmla="*/ 415840 h 541337"/>
              <a:gd name="connsiteX146" fmla="*/ 339099 w 579438"/>
              <a:gd name="connsiteY146" fmla="*/ 419970 h 541337"/>
              <a:gd name="connsiteX147" fmla="*/ 327050 w 579438"/>
              <a:gd name="connsiteY147" fmla="*/ 423147 h 541337"/>
              <a:gd name="connsiteX148" fmla="*/ 314367 w 579438"/>
              <a:gd name="connsiteY148" fmla="*/ 425371 h 541337"/>
              <a:gd name="connsiteX149" fmla="*/ 301526 w 579438"/>
              <a:gd name="connsiteY149" fmla="*/ 426801 h 541337"/>
              <a:gd name="connsiteX150" fmla="*/ 288526 w 579438"/>
              <a:gd name="connsiteY150" fmla="*/ 427437 h 541337"/>
              <a:gd name="connsiteX151" fmla="*/ 274575 w 579438"/>
              <a:gd name="connsiteY151" fmla="*/ 426801 h 541337"/>
              <a:gd name="connsiteX152" fmla="*/ 261099 w 579438"/>
              <a:gd name="connsiteY152" fmla="*/ 425213 h 541337"/>
              <a:gd name="connsiteX153" fmla="*/ 247624 w 579438"/>
              <a:gd name="connsiteY153" fmla="*/ 422671 h 541337"/>
              <a:gd name="connsiteX154" fmla="*/ 234783 w 579438"/>
              <a:gd name="connsiteY154" fmla="*/ 419017 h 541337"/>
              <a:gd name="connsiteX155" fmla="*/ 222417 w 579438"/>
              <a:gd name="connsiteY155" fmla="*/ 414728 h 541337"/>
              <a:gd name="connsiteX156" fmla="*/ 210368 w 579438"/>
              <a:gd name="connsiteY156" fmla="*/ 409168 h 541337"/>
              <a:gd name="connsiteX157" fmla="*/ 198954 w 579438"/>
              <a:gd name="connsiteY157" fmla="*/ 402972 h 541337"/>
              <a:gd name="connsiteX158" fmla="*/ 187856 w 579438"/>
              <a:gd name="connsiteY158" fmla="*/ 396142 h 541337"/>
              <a:gd name="connsiteX159" fmla="*/ 177551 w 579438"/>
              <a:gd name="connsiteY159" fmla="*/ 388199 h 541337"/>
              <a:gd name="connsiteX160" fmla="*/ 167722 w 579438"/>
              <a:gd name="connsiteY160" fmla="*/ 379779 h 541337"/>
              <a:gd name="connsiteX161" fmla="*/ 158527 w 579438"/>
              <a:gd name="connsiteY161" fmla="*/ 370566 h 541337"/>
              <a:gd name="connsiteX162" fmla="*/ 150125 w 579438"/>
              <a:gd name="connsiteY162" fmla="*/ 360716 h 541337"/>
              <a:gd name="connsiteX163" fmla="*/ 142198 w 579438"/>
              <a:gd name="connsiteY163" fmla="*/ 350232 h 541337"/>
              <a:gd name="connsiteX164" fmla="*/ 135381 w 579438"/>
              <a:gd name="connsiteY164" fmla="*/ 339112 h 541337"/>
              <a:gd name="connsiteX165" fmla="*/ 129198 w 579438"/>
              <a:gd name="connsiteY165" fmla="*/ 327674 h 541337"/>
              <a:gd name="connsiteX166" fmla="*/ 123649 w 579438"/>
              <a:gd name="connsiteY166" fmla="*/ 315601 h 541337"/>
              <a:gd name="connsiteX167" fmla="*/ 119369 w 579438"/>
              <a:gd name="connsiteY167" fmla="*/ 303210 h 541337"/>
              <a:gd name="connsiteX168" fmla="*/ 115881 w 579438"/>
              <a:gd name="connsiteY168" fmla="*/ 290343 h 541337"/>
              <a:gd name="connsiteX169" fmla="*/ 113186 w 579438"/>
              <a:gd name="connsiteY169" fmla="*/ 276840 h 541337"/>
              <a:gd name="connsiteX170" fmla="*/ 111601 w 579438"/>
              <a:gd name="connsiteY170" fmla="*/ 263337 h 541337"/>
              <a:gd name="connsiteX171" fmla="*/ 111125 w 579438"/>
              <a:gd name="connsiteY171" fmla="*/ 249357 h 541337"/>
              <a:gd name="connsiteX172" fmla="*/ 111601 w 579438"/>
              <a:gd name="connsiteY172" fmla="*/ 235537 h 541337"/>
              <a:gd name="connsiteX173" fmla="*/ 113186 w 579438"/>
              <a:gd name="connsiteY173" fmla="*/ 221875 h 541337"/>
              <a:gd name="connsiteX174" fmla="*/ 115881 w 579438"/>
              <a:gd name="connsiteY174" fmla="*/ 208531 h 541337"/>
              <a:gd name="connsiteX175" fmla="*/ 119369 w 579438"/>
              <a:gd name="connsiteY175" fmla="*/ 195664 h 541337"/>
              <a:gd name="connsiteX176" fmla="*/ 123649 w 579438"/>
              <a:gd name="connsiteY176" fmla="*/ 183114 h 541337"/>
              <a:gd name="connsiteX177" fmla="*/ 129198 w 579438"/>
              <a:gd name="connsiteY177" fmla="*/ 171200 h 541337"/>
              <a:gd name="connsiteX178" fmla="*/ 135381 w 579438"/>
              <a:gd name="connsiteY178" fmla="*/ 159444 h 541337"/>
              <a:gd name="connsiteX179" fmla="*/ 142198 w 579438"/>
              <a:gd name="connsiteY179" fmla="*/ 148642 h 541337"/>
              <a:gd name="connsiteX180" fmla="*/ 150125 w 579438"/>
              <a:gd name="connsiteY180" fmla="*/ 138157 h 541337"/>
              <a:gd name="connsiteX181" fmla="*/ 158527 w 579438"/>
              <a:gd name="connsiteY181" fmla="*/ 128308 h 541337"/>
              <a:gd name="connsiteX182" fmla="*/ 167722 w 579438"/>
              <a:gd name="connsiteY182" fmla="*/ 119094 h 541337"/>
              <a:gd name="connsiteX183" fmla="*/ 177551 w 579438"/>
              <a:gd name="connsiteY183" fmla="*/ 110516 h 541337"/>
              <a:gd name="connsiteX184" fmla="*/ 187856 w 579438"/>
              <a:gd name="connsiteY184" fmla="*/ 102732 h 541337"/>
              <a:gd name="connsiteX185" fmla="*/ 198954 w 579438"/>
              <a:gd name="connsiteY185" fmla="*/ 95584 h 541337"/>
              <a:gd name="connsiteX186" fmla="*/ 210368 w 579438"/>
              <a:gd name="connsiteY186" fmla="*/ 89388 h 541337"/>
              <a:gd name="connsiteX187" fmla="*/ 222417 w 579438"/>
              <a:gd name="connsiteY187" fmla="*/ 84146 h 541337"/>
              <a:gd name="connsiteX188" fmla="*/ 234783 w 579438"/>
              <a:gd name="connsiteY188" fmla="*/ 79698 h 541337"/>
              <a:gd name="connsiteX189" fmla="*/ 247624 w 579438"/>
              <a:gd name="connsiteY189" fmla="*/ 76044 h 541337"/>
              <a:gd name="connsiteX190" fmla="*/ 261099 w 579438"/>
              <a:gd name="connsiteY190" fmla="*/ 73661 h 541337"/>
              <a:gd name="connsiteX191" fmla="*/ 274575 w 579438"/>
              <a:gd name="connsiteY191" fmla="*/ 72073 h 541337"/>
              <a:gd name="connsiteX192" fmla="*/ 561981 w 579438"/>
              <a:gd name="connsiteY192" fmla="*/ 0 h 541337"/>
              <a:gd name="connsiteX193" fmla="*/ 563410 w 579438"/>
              <a:gd name="connsiteY193" fmla="*/ 0 h 541337"/>
              <a:gd name="connsiteX194" fmla="*/ 567059 w 579438"/>
              <a:gd name="connsiteY194" fmla="*/ 158 h 541337"/>
              <a:gd name="connsiteX195" fmla="*/ 570074 w 579438"/>
              <a:gd name="connsiteY195" fmla="*/ 1108 h 541337"/>
              <a:gd name="connsiteX196" fmla="*/ 572613 w 579438"/>
              <a:gd name="connsiteY196" fmla="*/ 2375 h 541337"/>
              <a:gd name="connsiteX197" fmla="*/ 574359 w 579438"/>
              <a:gd name="connsiteY197" fmla="*/ 4434 h 541337"/>
              <a:gd name="connsiteX198" fmla="*/ 575628 w 579438"/>
              <a:gd name="connsiteY198" fmla="*/ 6968 h 541337"/>
              <a:gd name="connsiteX199" fmla="*/ 576263 w 579438"/>
              <a:gd name="connsiteY199" fmla="*/ 10135 h 541337"/>
              <a:gd name="connsiteX200" fmla="*/ 576263 w 579438"/>
              <a:gd name="connsiteY200" fmla="*/ 14094 h 541337"/>
              <a:gd name="connsiteX201" fmla="*/ 571820 w 579438"/>
              <a:gd name="connsiteY201" fmla="*/ 109587 h 541337"/>
              <a:gd name="connsiteX202" fmla="*/ 571661 w 579438"/>
              <a:gd name="connsiteY202" fmla="*/ 112437 h 541337"/>
              <a:gd name="connsiteX203" fmla="*/ 571185 w 579438"/>
              <a:gd name="connsiteY203" fmla="*/ 114971 h 541337"/>
              <a:gd name="connsiteX204" fmla="*/ 570233 w 579438"/>
              <a:gd name="connsiteY204" fmla="*/ 117663 h 541337"/>
              <a:gd name="connsiteX205" fmla="*/ 568964 w 579438"/>
              <a:gd name="connsiteY205" fmla="*/ 119880 h 541337"/>
              <a:gd name="connsiteX206" fmla="*/ 567059 w 579438"/>
              <a:gd name="connsiteY206" fmla="*/ 121939 h 541337"/>
              <a:gd name="connsiteX207" fmla="*/ 564520 w 579438"/>
              <a:gd name="connsiteY207" fmla="*/ 123681 h 541337"/>
              <a:gd name="connsiteX208" fmla="*/ 561823 w 579438"/>
              <a:gd name="connsiteY208" fmla="*/ 124948 h 541337"/>
              <a:gd name="connsiteX209" fmla="*/ 559601 w 579438"/>
              <a:gd name="connsiteY209" fmla="*/ 125106 h 541337"/>
              <a:gd name="connsiteX210" fmla="*/ 557380 w 579438"/>
              <a:gd name="connsiteY210" fmla="*/ 124631 h 541337"/>
              <a:gd name="connsiteX211" fmla="*/ 555475 w 579438"/>
              <a:gd name="connsiteY211" fmla="*/ 123839 h 541337"/>
              <a:gd name="connsiteX212" fmla="*/ 553571 w 579438"/>
              <a:gd name="connsiteY212" fmla="*/ 122572 h 541337"/>
              <a:gd name="connsiteX213" fmla="*/ 551984 w 579438"/>
              <a:gd name="connsiteY213" fmla="*/ 120989 h 541337"/>
              <a:gd name="connsiteX214" fmla="*/ 550239 w 579438"/>
              <a:gd name="connsiteY214" fmla="*/ 119405 h 541337"/>
              <a:gd name="connsiteX215" fmla="*/ 520723 w 579438"/>
              <a:gd name="connsiteY215" fmla="*/ 90108 h 541337"/>
              <a:gd name="connsiteX216" fmla="*/ 509774 w 579438"/>
              <a:gd name="connsiteY216" fmla="*/ 101193 h 541337"/>
              <a:gd name="connsiteX217" fmla="*/ 419324 w 579438"/>
              <a:gd name="connsiteY217" fmla="*/ 191301 h 541337"/>
              <a:gd name="connsiteX218" fmla="*/ 391713 w 579438"/>
              <a:gd name="connsiteY218" fmla="*/ 219173 h 541337"/>
              <a:gd name="connsiteX219" fmla="*/ 298564 w 579438"/>
              <a:gd name="connsiteY219" fmla="*/ 312131 h 541337"/>
              <a:gd name="connsiteX220" fmla="*/ 293169 w 579438"/>
              <a:gd name="connsiteY220" fmla="*/ 317516 h 541337"/>
              <a:gd name="connsiteX221" fmla="*/ 290313 w 579438"/>
              <a:gd name="connsiteY221" fmla="*/ 319733 h 541337"/>
              <a:gd name="connsiteX222" fmla="*/ 287298 w 579438"/>
              <a:gd name="connsiteY222" fmla="*/ 321633 h 541337"/>
              <a:gd name="connsiteX223" fmla="*/ 284124 w 579438"/>
              <a:gd name="connsiteY223" fmla="*/ 322900 h 541337"/>
              <a:gd name="connsiteX224" fmla="*/ 280633 w 579438"/>
              <a:gd name="connsiteY224" fmla="*/ 323692 h 541337"/>
              <a:gd name="connsiteX225" fmla="*/ 279681 w 579438"/>
              <a:gd name="connsiteY225" fmla="*/ 323692 h 541337"/>
              <a:gd name="connsiteX226" fmla="*/ 278888 w 579438"/>
              <a:gd name="connsiteY226" fmla="*/ 323850 h 541337"/>
              <a:gd name="connsiteX227" fmla="*/ 277935 w 579438"/>
              <a:gd name="connsiteY227" fmla="*/ 323850 h 541337"/>
              <a:gd name="connsiteX228" fmla="*/ 273810 w 579438"/>
              <a:gd name="connsiteY228" fmla="*/ 323534 h 541337"/>
              <a:gd name="connsiteX229" fmla="*/ 269843 w 579438"/>
              <a:gd name="connsiteY229" fmla="*/ 322267 h 541337"/>
              <a:gd name="connsiteX230" fmla="*/ 266034 w 579438"/>
              <a:gd name="connsiteY230" fmla="*/ 320366 h 541337"/>
              <a:gd name="connsiteX231" fmla="*/ 262702 w 579438"/>
              <a:gd name="connsiteY231" fmla="*/ 317516 h 541337"/>
              <a:gd name="connsiteX232" fmla="*/ 257306 w 579438"/>
              <a:gd name="connsiteY232" fmla="*/ 312131 h 541337"/>
              <a:gd name="connsiteX233" fmla="*/ 237471 w 579438"/>
              <a:gd name="connsiteY233" fmla="*/ 292336 h 541337"/>
              <a:gd name="connsiteX234" fmla="*/ 190500 w 579438"/>
              <a:gd name="connsiteY234" fmla="*/ 245303 h 541337"/>
              <a:gd name="connsiteX235" fmla="*/ 191452 w 579438"/>
              <a:gd name="connsiteY235" fmla="*/ 235643 h 541337"/>
              <a:gd name="connsiteX236" fmla="*/ 193198 w 579438"/>
              <a:gd name="connsiteY236" fmla="*/ 226141 h 541337"/>
              <a:gd name="connsiteX237" fmla="*/ 195737 w 579438"/>
              <a:gd name="connsiteY237" fmla="*/ 217114 h 541337"/>
              <a:gd name="connsiteX238" fmla="*/ 199228 w 579438"/>
              <a:gd name="connsiteY238" fmla="*/ 208246 h 541337"/>
              <a:gd name="connsiteX239" fmla="*/ 203671 w 579438"/>
              <a:gd name="connsiteY239" fmla="*/ 200011 h 541337"/>
              <a:gd name="connsiteX240" fmla="*/ 208749 w 579438"/>
              <a:gd name="connsiteY240" fmla="*/ 192093 h 541337"/>
              <a:gd name="connsiteX241" fmla="*/ 277935 w 579438"/>
              <a:gd name="connsiteY241" fmla="*/ 261139 h 541337"/>
              <a:gd name="connsiteX242" fmla="*/ 280633 w 579438"/>
              <a:gd name="connsiteY242" fmla="*/ 258447 h 541337"/>
              <a:gd name="connsiteX243" fmla="*/ 485019 w 579438"/>
              <a:gd name="connsiteY243" fmla="*/ 54318 h 541337"/>
              <a:gd name="connsiteX244" fmla="*/ 469786 w 579438"/>
              <a:gd name="connsiteY244" fmla="*/ 39273 h 541337"/>
              <a:gd name="connsiteX245" fmla="*/ 455028 w 579438"/>
              <a:gd name="connsiteY245" fmla="*/ 24071 h 541337"/>
              <a:gd name="connsiteX246" fmla="*/ 453441 w 579438"/>
              <a:gd name="connsiteY246" fmla="*/ 22645 h 541337"/>
              <a:gd name="connsiteX247" fmla="*/ 452171 w 579438"/>
              <a:gd name="connsiteY247" fmla="*/ 21062 h 541337"/>
              <a:gd name="connsiteX248" fmla="*/ 451219 w 579438"/>
              <a:gd name="connsiteY248" fmla="*/ 19478 h 541337"/>
              <a:gd name="connsiteX249" fmla="*/ 450426 w 579438"/>
              <a:gd name="connsiteY249" fmla="*/ 17736 h 541337"/>
              <a:gd name="connsiteX250" fmla="*/ 450109 w 579438"/>
              <a:gd name="connsiteY250" fmla="*/ 15836 h 541337"/>
              <a:gd name="connsiteX251" fmla="*/ 450267 w 579438"/>
              <a:gd name="connsiteY251" fmla="*/ 13461 h 541337"/>
              <a:gd name="connsiteX252" fmla="*/ 451219 w 579438"/>
              <a:gd name="connsiteY252" fmla="*/ 11243 h 541337"/>
              <a:gd name="connsiteX253" fmla="*/ 452806 w 579438"/>
              <a:gd name="connsiteY253" fmla="*/ 8551 h 541337"/>
              <a:gd name="connsiteX254" fmla="*/ 454552 w 579438"/>
              <a:gd name="connsiteY254" fmla="*/ 6809 h 541337"/>
              <a:gd name="connsiteX255" fmla="*/ 456615 w 579438"/>
              <a:gd name="connsiteY255" fmla="*/ 5542 h 541337"/>
              <a:gd name="connsiteX256" fmla="*/ 459154 w 579438"/>
              <a:gd name="connsiteY256" fmla="*/ 5067 h 541337"/>
              <a:gd name="connsiteX257" fmla="*/ 461534 w 579438"/>
              <a:gd name="connsiteY257" fmla="*/ 4751 h 541337"/>
              <a:gd name="connsiteX258" fmla="*/ 464073 w 579438"/>
              <a:gd name="connsiteY258" fmla="*/ 4592 h 5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79438" h="541337">
                <a:moveTo>
                  <a:pt x="104775" y="158750"/>
                </a:moveTo>
                <a:lnTo>
                  <a:pt x="99193" y="170591"/>
                </a:lnTo>
                <a:lnTo>
                  <a:pt x="94569" y="183072"/>
                </a:lnTo>
                <a:lnTo>
                  <a:pt x="90741" y="195872"/>
                </a:lnTo>
                <a:lnTo>
                  <a:pt x="87552" y="208833"/>
                </a:lnTo>
                <a:lnTo>
                  <a:pt x="85478" y="222434"/>
                </a:lnTo>
                <a:lnTo>
                  <a:pt x="84043" y="235875"/>
                </a:lnTo>
                <a:lnTo>
                  <a:pt x="83724" y="249955"/>
                </a:lnTo>
                <a:lnTo>
                  <a:pt x="83724" y="252196"/>
                </a:lnTo>
                <a:lnTo>
                  <a:pt x="42420" y="293638"/>
                </a:lnTo>
                <a:lnTo>
                  <a:pt x="39071" y="296518"/>
                </a:lnTo>
                <a:lnTo>
                  <a:pt x="35244" y="298438"/>
                </a:lnTo>
                <a:lnTo>
                  <a:pt x="31257" y="299718"/>
                </a:lnTo>
                <a:lnTo>
                  <a:pt x="27111" y="300038"/>
                </a:lnTo>
                <a:lnTo>
                  <a:pt x="22964" y="299718"/>
                </a:lnTo>
                <a:lnTo>
                  <a:pt x="18977" y="298438"/>
                </a:lnTo>
                <a:lnTo>
                  <a:pt x="15150" y="296518"/>
                </a:lnTo>
                <a:lnTo>
                  <a:pt x="11642" y="293638"/>
                </a:lnTo>
                <a:lnTo>
                  <a:pt x="6379" y="288358"/>
                </a:lnTo>
                <a:lnTo>
                  <a:pt x="3508" y="284837"/>
                </a:lnTo>
                <a:lnTo>
                  <a:pt x="1595" y="280997"/>
                </a:lnTo>
                <a:lnTo>
                  <a:pt x="319" y="276997"/>
                </a:lnTo>
                <a:lnTo>
                  <a:pt x="0" y="272837"/>
                </a:lnTo>
                <a:lnTo>
                  <a:pt x="319" y="268836"/>
                </a:lnTo>
                <a:lnTo>
                  <a:pt x="1595" y="264676"/>
                </a:lnTo>
                <a:lnTo>
                  <a:pt x="3508" y="260996"/>
                </a:lnTo>
                <a:lnTo>
                  <a:pt x="6379" y="257316"/>
                </a:lnTo>
                <a:close/>
                <a:moveTo>
                  <a:pt x="288526" y="71437"/>
                </a:moveTo>
                <a:lnTo>
                  <a:pt x="301526" y="71755"/>
                </a:lnTo>
                <a:lnTo>
                  <a:pt x="314367" y="73185"/>
                </a:lnTo>
                <a:lnTo>
                  <a:pt x="326733" y="75568"/>
                </a:lnTo>
                <a:lnTo>
                  <a:pt x="338940" y="78745"/>
                </a:lnTo>
                <a:lnTo>
                  <a:pt x="350672" y="82716"/>
                </a:lnTo>
                <a:lnTo>
                  <a:pt x="362086" y="87482"/>
                </a:lnTo>
                <a:lnTo>
                  <a:pt x="373184" y="93201"/>
                </a:lnTo>
                <a:lnTo>
                  <a:pt x="383806" y="99396"/>
                </a:lnTo>
                <a:lnTo>
                  <a:pt x="393793" y="106227"/>
                </a:lnTo>
                <a:lnTo>
                  <a:pt x="355745" y="144353"/>
                </a:lnTo>
                <a:lnTo>
                  <a:pt x="347343" y="139428"/>
                </a:lnTo>
                <a:lnTo>
                  <a:pt x="338465" y="134980"/>
                </a:lnTo>
                <a:lnTo>
                  <a:pt x="329111" y="131326"/>
                </a:lnTo>
                <a:lnTo>
                  <a:pt x="319282" y="128308"/>
                </a:lnTo>
                <a:lnTo>
                  <a:pt x="309294" y="126243"/>
                </a:lnTo>
                <a:lnTo>
                  <a:pt x="298989" y="124972"/>
                </a:lnTo>
                <a:lnTo>
                  <a:pt x="288526" y="124337"/>
                </a:lnTo>
                <a:lnTo>
                  <a:pt x="277111" y="124972"/>
                </a:lnTo>
                <a:lnTo>
                  <a:pt x="266014" y="126561"/>
                </a:lnTo>
                <a:lnTo>
                  <a:pt x="255392" y="128944"/>
                </a:lnTo>
                <a:lnTo>
                  <a:pt x="245087" y="132280"/>
                </a:lnTo>
                <a:lnTo>
                  <a:pt x="235100" y="136410"/>
                </a:lnTo>
                <a:lnTo>
                  <a:pt x="225587" y="141493"/>
                </a:lnTo>
                <a:lnTo>
                  <a:pt x="216551" y="147371"/>
                </a:lnTo>
                <a:lnTo>
                  <a:pt x="208307" y="153884"/>
                </a:lnTo>
                <a:lnTo>
                  <a:pt x="200380" y="161033"/>
                </a:lnTo>
                <a:lnTo>
                  <a:pt x="193246" y="168817"/>
                </a:lnTo>
                <a:lnTo>
                  <a:pt x="186746" y="177395"/>
                </a:lnTo>
                <a:lnTo>
                  <a:pt x="180881" y="186291"/>
                </a:lnTo>
                <a:lnTo>
                  <a:pt x="175966" y="195823"/>
                </a:lnTo>
                <a:lnTo>
                  <a:pt x="171686" y="205672"/>
                </a:lnTo>
                <a:lnTo>
                  <a:pt x="168356" y="216156"/>
                </a:lnTo>
                <a:lnTo>
                  <a:pt x="165978" y="226959"/>
                </a:lnTo>
                <a:lnTo>
                  <a:pt x="164393" y="238079"/>
                </a:lnTo>
                <a:lnTo>
                  <a:pt x="163917" y="249357"/>
                </a:lnTo>
                <a:lnTo>
                  <a:pt x="164393" y="260795"/>
                </a:lnTo>
                <a:lnTo>
                  <a:pt x="165978" y="271915"/>
                </a:lnTo>
                <a:lnTo>
                  <a:pt x="168356" y="282559"/>
                </a:lnTo>
                <a:lnTo>
                  <a:pt x="171686" y="292884"/>
                </a:lnTo>
                <a:lnTo>
                  <a:pt x="175966" y="302892"/>
                </a:lnTo>
                <a:lnTo>
                  <a:pt x="180881" y="312424"/>
                </a:lnTo>
                <a:lnTo>
                  <a:pt x="186746" y="321479"/>
                </a:lnTo>
                <a:lnTo>
                  <a:pt x="193246" y="329739"/>
                </a:lnTo>
                <a:lnTo>
                  <a:pt x="200380" y="337682"/>
                </a:lnTo>
                <a:lnTo>
                  <a:pt x="208149" y="344990"/>
                </a:lnTo>
                <a:lnTo>
                  <a:pt x="216551" y="351503"/>
                </a:lnTo>
                <a:lnTo>
                  <a:pt x="225587" y="357380"/>
                </a:lnTo>
                <a:lnTo>
                  <a:pt x="235100" y="362305"/>
                </a:lnTo>
                <a:lnTo>
                  <a:pt x="244929" y="366435"/>
                </a:lnTo>
                <a:lnTo>
                  <a:pt x="255234" y="369771"/>
                </a:lnTo>
                <a:lnTo>
                  <a:pt x="266014" y="372313"/>
                </a:lnTo>
                <a:lnTo>
                  <a:pt x="277111" y="373902"/>
                </a:lnTo>
                <a:lnTo>
                  <a:pt x="288526" y="374219"/>
                </a:lnTo>
                <a:lnTo>
                  <a:pt x="299782" y="373902"/>
                </a:lnTo>
                <a:lnTo>
                  <a:pt x="310879" y="372313"/>
                </a:lnTo>
                <a:lnTo>
                  <a:pt x="321501" y="369771"/>
                </a:lnTo>
                <a:lnTo>
                  <a:pt x="331965" y="366435"/>
                </a:lnTo>
                <a:lnTo>
                  <a:pt x="341794" y="362305"/>
                </a:lnTo>
                <a:lnTo>
                  <a:pt x="351306" y="357380"/>
                </a:lnTo>
                <a:lnTo>
                  <a:pt x="360184" y="351503"/>
                </a:lnTo>
                <a:lnTo>
                  <a:pt x="368586" y="344990"/>
                </a:lnTo>
                <a:lnTo>
                  <a:pt x="376354" y="337682"/>
                </a:lnTo>
                <a:lnTo>
                  <a:pt x="383647" y="329898"/>
                </a:lnTo>
                <a:lnTo>
                  <a:pt x="390147" y="321479"/>
                </a:lnTo>
                <a:lnTo>
                  <a:pt x="395854" y="312424"/>
                </a:lnTo>
                <a:lnTo>
                  <a:pt x="400769" y="302892"/>
                </a:lnTo>
                <a:lnTo>
                  <a:pt x="405049" y="293043"/>
                </a:lnTo>
                <a:lnTo>
                  <a:pt x="408379" y="282717"/>
                </a:lnTo>
                <a:lnTo>
                  <a:pt x="410915" y="271915"/>
                </a:lnTo>
                <a:lnTo>
                  <a:pt x="412501" y="260795"/>
                </a:lnTo>
                <a:lnTo>
                  <a:pt x="412976" y="249357"/>
                </a:lnTo>
                <a:lnTo>
                  <a:pt x="412818" y="243321"/>
                </a:lnTo>
                <a:lnTo>
                  <a:pt x="412183" y="237443"/>
                </a:lnTo>
                <a:lnTo>
                  <a:pt x="456573" y="192963"/>
                </a:lnTo>
                <a:lnTo>
                  <a:pt x="459744" y="203765"/>
                </a:lnTo>
                <a:lnTo>
                  <a:pt x="462439" y="214727"/>
                </a:lnTo>
                <a:lnTo>
                  <a:pt x="464183" y="226164"/>
                </a:lnTo>
                <a:lnTo>
                  <a:pt x="465134" y="237761"/>
                </a:lnTo>
                <a:lnTo>
                  <a:pt x="465768" y="249357"/>
                </a:lnTo>
                <a:lnTo>
                  <a:pt x="465134" y="262543"/>
                </a:lnTo>
                <a:lnTo>
                  <a:pt x="463707" y="275251"/>
                </a:lnTo>
                <a:lnTo>
                  <a:pt x="461488" y="287801"/>
                </a:lnTo>
                <a:lnTo>
                  <a:pt x="458317" y="300192"/>
                </a:lnTo>
                <a:lnTo>
                  <a:pt x="454354" y="311947"/>
                </a:lnTo>
                <a:lnTo>
                  <a:pt x="449598" y="323385"/>
                </a:lnTo>
                <a:lnTo>
                  <a:pt x="444049" y="334505"/>
                </a:lnTo>
                <a:lnTo>
                  <a:pt x="437708" y="345148"/>
                </a:lnTo>
                <a:lnTo>
                  <a:pt x="430891" y="355156"/>
                </a:lnTo>
                <a:lnTo>
                  <a:pt x="440086" y="364370"/>
                </a:lnTo>
                <a:lnTo>
                  <a:pt x="446744" y="357698"/>
                </a:lnTo>
                <a:lnTo>
                  <a:pt x="569133" y="480495"/>
                </a:lnTo>
                <a:lnTo>
                  <a:pt x="572780" y="484943"/>
                </a:lnTo>
                <a:lnTo>
                  <a:pt x="575792" y="489709"/>
                </a:lnTo>
                <a:lnTo>
                  <a:pt x="577694" y="494951"/>
                </a:lnTo>
                <a:lnTo>
                  <a:pt x="578963" y="500193"/>
                </a:lnTo>
                <a:lnTo>
                  <a:pt x="579438" y="505753"/>
                </a:lnTo>
                <a:lnTo>
                  <a:pt x="579121" y="511154"/>
                </a:lnTo>
                <a:lnTo>
                  <a:pt x="577853" y="516397"/>
                </a:lnTo>
                <a:lnTo>
                  <a:pt x="575792" y="521639"/>
                </a:lnTo>
                <a:lnTo>
                  <a:pt x="572938" y="526564"/>
                </a:lnTo>
                <a:lnTo>
                  <a:pt x="569292" y="531012"/>
                </a:lnTo>
                <a:lnTo>
                  <a:pt x="564853" y="534665"/>
                </a:lnTo>
                <a:lnTo>
                  <a:pt x="559938" y="537684"/>
                </a:lnTo>
                <a:lnTo>
                  <a:pt x="554865" y="539590"/>
                </a:lnTo>
                <a:lnTo>
                  <a:pt x="549634" y="540861"/>
                </a:lnTo>
                <a:lnTo>
                  <a:pt x="544085" y="541337"/>
                </a:lnTo>
                <a:lnTo>
                  <a:pt x="538695" y="540861"/>
                </a:lnTo>
                <a:lnTo>
                  <a:pt x="533463" y="539590"/>
                </a:lnTo>
                <a:lnTo>
                  <a:pt x="528231" y="537684"/>
                </a:lnTo>
                <a:lnTo>
                  <a:pt x="523317" y="534665"/>
                </a:lnTo>
                <a:lnTo>
                  <a:pt x="519195" y="531012"/>
                </a:lnTo>
                <a:lnTo>
                  <a:pt x="396806" y="408056"/>
                </a:lnTo>
                <a:lnTo>
                  <a:pt x="403464" y="401384"/>
                </a:lnTo>
                <a:lnTo>
                  <a:pt x="394110" y="392329"/>
                </a:lnTo>
                <a:lnTo>
                  <a:pt x="384123" y="399319"/>
                </a:lnTo>
                <a:lnTo>
                  <a:pt x="373501" y="405673"/>
                </a:lnTo>
                <a:lnTo>
                  <a:pt x="362562" y="411074"/>
                </a:lnTo>
                <a:lnTo>
                  <a:pt x="351147" y="415840"/>
                </a:lnTo>
                <a:lnTo>
                  <a:pt x="339099" y="419970"/>
                </a:lnTo>
                <a:lnTo>
                  <a:pt x="327050" y="423147"/>
                </a:lnTo>
                <a:lnTo>
                  <a:pt x="314367" y="425371"/>
                </a:lnTo>
                <a:lnTo>
                  <a:pt x="301526" y="426801"/>
                </a:lnTo>
                <a:lnTo>
                  <a:pt x="288526" y="427437"/>
                </a:lnTo>
                <a:lnTo>
                  <a:pt x="274575" y="426801"/>
                </a:lnTo>
                <a:lnTo>
                  <a:pt x="261099" y="425213"/>
                </a:lnTo>
                <a:lnTo>
                  <a:pt x="247624" y="422671"/>
                </a:lnTo>
                <a:lnTo>
                  <a:pt x="234783" y="419017"/>
                </a:lnTo>
                <a:lnTo>
                  <a:pt x="222417" y="414728"/>
                </a:lnTo>
                <a:lnTo>
                  <a:pt x="210368" y="409168"/>
                </a:lnTo>
                <a:lnTo>
                  <a:pt x="198954" y="402972"/>
                </a:lnTo>
                <a:lnTo>
                  <a:pt x="187856" y="396142"/>
                </a:lnTo>
                <a:lnTo>
                  <a:pt x="177551" y="388199"/>
                </a:lnTo>
                <a:lnTo>
                  <a:pt x="167722" y="379779"/>
                </a:lnTo>
                <a:lnTo>
                  <a:pt x="158527" y="370566"/>
                </a:lnTo>
                <a:lnTo>
                  <a:pt x="150125" y="360716"/>
                </a:lnTo>
                <a:lnTo>
                  <a:pt x="142198" y="350232"/>
                </a:lnTo>
                <a:lnTo>
                  <a:pt x="135381" y="339112"/>
                </a:lnTo>
                <a:lnTo>
                  <a:pt x="129198" y="327674"/>
                </a:lnTo>
                <a:lnTo>
                  <a:pt x="123649" y="315601"/>
                </a:lnTo>
                <a:lnTo>
                  <a:pt x="119369" y="303210"/>
                </a:lnTo>
                <a:lnTo>
                  <a:pt x="115881" y="290343"/>
                </a:lnTo>
                <a:lnTo>
                  <a:pt x="113186" y="276840"/>
                </a:lnTo>
                <a:lnTo>
                  <a:pt x="111601" y="263337"/>
                </a:lnTo>
                <a:lnTo>
                  <a:pt x="111125" y="249357"/>
                </a:lnTo>
                <a:lnTo>
                  <a:pt x="111601" y="235537"/>
                </a:lnTo>
                <a:lnTo>
                  <a:pt x="113186" y="221875"/>
                </a:lnTo>
                <a:lnTo>
                  <a:pt x="115881" y="208531"/>
                </a:lnTo>
                <a:lnTo>
                  <a:pt x="119369" y="195664"/>
                </a:lnTo>
                <a:lnTo>
                  <a:pt x="123649" y="183114"/>
                </a:lnTo>
                <a:lnTo>
                  <a:pt x="129198" y="171200"/>
                </a:lnTo>
                <a:lnTo>
                  <a:pt x="135381" y="159444"/>
                </a:lnTo>
                <a:lnTo>
                  <a:pt x="142198" y="148642"/>
                </a:lnTo>
                <a:lnTo>
                  <a:pt x="150125" y="138157"/>
                </a:lnTo>
                <a:lnTo>
                  <a:pt x="158527" y="128308"/>
                </a:lnTo>
                <a:lnTo>
                  <a:pt x="167722" y="119094"/>
                </a:lnTo>
                <a:lnTo>
                  <a:pt x="177551" y="110516"/>
                </a:lnTo>
                <a:lnTo>
                  <a:pt x="187856" y="102732"/>
                </a:lnTo>
                <a:lnTo>
                  <a:pt x="198954" y="95584"/>
                </a:lnTo>
                <a:lnTo>
                  <a:pt x="210368" y="89388"/>
                </a:lnTo>
                <a:lnTo>
                  <a:pt x="222417" y="84146"/>
                </a:lnTo>
                <a:lnTo>
                  <a:pt x="234783" y="79698"/>
                </a:lnTo>
                <a:lnTo>
                  <a:pt x="247624" y="76044"/>
                </a:lnTo>
                <a:lnTo>
                  <a:pt x="261099" y="73661"/>
                </a:lnTo>
                <a:lnTo>
                  <a:pt x="274575" y="72073"/>
                </a:lnTo>
                <a:close/>
                <a:moveTo>
                  <a:pt x="561981" y="0"/>
                </a:moveTo>
                <a:lnTo>
                  <a:pt x="563410" y="0"/>
                </a:lnTo>
                <a:lnTo>
                  <a:pt x="567059" y="158"/>
                </a:lnTo>
                <a:lnTo>
                  <a:pt x="570074" y="1108"/>
                </a:lnTo>
                <a:lnTo>
                  <a:pt x="572613" y="2375"/>
                </a:lnTo>
                <a:lnTo>
                  <a:pt x="574359" y="4434"/>
                </a:lnTo>
                <a:lnTo>
                  <a:pt x="575628" y="6968"/>
                </a:lnTo>
                <a:lnTo>
                  <a:pt x="576263" y="10135"/>
                </a:lnTo>
                <a:lnTo>
                  <a:pt x="576263" y="14094"/>
                </a:lnTo>
                <a:lnTo>
                  <a:pt x="571820" y="109587"/>
                </a:lnTo>
                <a:lnTo>
                  <a:pt x="571661" y="112437"/>
                </a:lnTo>
                <a:lnTo>
                  <a:pt x="571185" y="114971"/>
                </a:lnTo>
                <a:lnTo>
                  <a:pt x="570233" y="117663"/>
                </a:lnTo>
                <a:lnTo>
                  <a:pt x="568964" y="119880"/>
                </a:lnTo>
                <a:lnTo>
                  <a:pt x="567059" y="121939"/>
                </a:lnTo>
                <a:lnTo>
                  <a:pt x="564520" y="123681"/>
                </a:lnTo>
                <a:lnTo>
                  <a:pt x="561823" y="124948"/>
                </a:lnTo>
                <a:lnTo>
                  <a:pt x="559601" y="125106"/>
                </a:lnTo>
                <a:lnTo>
                  <a:pt x="557380" y="124631"/>
                </a:lnTo>
                <a:lnTo>
                  <a:pt x="555475" y="123839"/>
                </a:lnTo>
                <a:lnTo>
                  <a:pt x="553571" y="122572"/>
                </a:lnTo>
                <a:lnTo>
                  <a:pt x="551984" y="120989"/>
                </a:lnTo>
                <a:lnTo>
                  <a:pt x="550239" y="119405"/>
                </a:lnTo>
                <a:lnTo>
                  <a:pt x="520723" y="90108"/>
                </a:lnTo>
                <a:lnTo>
                  <a:pt x="509774" y="101193"/>
                </a:lnTo>
                <a:lnTo>
                  <a:pt x="419324" y="191301"/>
                </a:lnTo>
                <a:lnTo>
                  <a:pt x="391713" y="219173"/>
                </a:lnTo>
                <a:lnTo>
                  <a:pt x="298564" y="312131"/>
                </a:lnTo>
                <a:lnTo>
                  <a:pt x="293169" y="317516"/>
                </a:lnTo>
                <a:lnTo>
                  <a:pt x="290313" y="319733"/>
                </a:lnTo>
                <a:lnTo>
                  <a:pt x="287298" y="321633"/>
                </a:lnTo>
                <a:lnTo>
                  <a:pt x="284124" y="322900"/>
                </a:lnTo>
                <a:lnTo>
                  <a:pt x="280633" y="323692"/>
                </a:lnTo>
                <a:lnTo>
                  <a:pt x="279681" y="323692"/>
                </a:lnTo>
                <a:lnTo>
                  <a:pt x="278888" y="323850"/>
                </a:lnTo>
                <a:lnTo>
                  <a:pt x="277935" y="323850"/>
                </a:lnTo>
                <a:lnTo>
                  <a:pt x="273810" y="323534"/>
                </a:lnTo>
                <a:lnTo>
                  <a:pt x="269843" y="322267"/>
                </a:lnTo>
                <a:lnTo>
                  <a:pt x="266034" y="320366"/>
                </a:lnTo>
                <a:lnTo>
                  <a:pt x="262702" y="317516"/>
                </a:lnTo>
                <a:lnTo>
                  <a:pt x="257306" y="312131"/>
                </a:lnTo>
                <a:lnTo>
                  <a:pt x="237471" y="292336"/>
                </a:lnTo>
                <a:lnTo>
                  <a:pt x="190500" y="245303"/>
                </a:lnTo>
                <a:lnTo>
                  <a:pt x="191452" y="235643"/>
                </a:lnTo>
                <a:lnTo>
                  <a:pt x="193198" y="226141"/>
                </a:lnTo>
                <a:lnTo>
                  <a:pt x="195737" y="217114"/>
                </a:lnTo>
                <a:lnTo>
                  <a:pt x="199228" y="208246"/>
                </a:lnTo>
                <a:lnTo>
                  <a:pt x="203671" y="200011"/>
                </a:lnTo>
                <a:lnTo>
                  <a:pt x="208749" y="192093"/>
                </a:lnTo>
                <a:lnTo>
                  <a:pt x="277935" y="261139"/>
                </a:lnTo>
                <a:lnTo>
                  <a:pt x="280633" y="258447"/>
                </a:lnTo>
                <a:lnTo>
                  <a:pt x="485019" y="54318"/>
                </a:lnTo>
                <a:lnTo>
                  <a:pt x="469786" y="39273"/>
                </a:lnTo>
                <a:lnTo>
                  <a:pt x="455028" y="24071"/>
                </a:lnTo>
                <a:lnTo>
                  <a:pt x="453441" y="22645"/>
                </a:lnTo>
                <a:lnTo>
                  <a:pt x="452171" y="21062"/>
                </a:lnTo>
                <a:lnTo>
                  <a:pt x="451219" y="19478"/>
                </a:lnTo>
                <a:lnTo>
                  <a:pt x="450426" y="17736"/>
                </a:lnTo>
                <a:lnTo>
                  <a:pt x="450109" y="15836"/>
                </a:lnTo>
                <a:lnTo>
                  <a:pt x="450267" y="13461"/>
                </a:lnTo>
                <a:lnTo>
                  <a:pt x="451219" y="11243"/>
                </a:lnTo>
                <a:lnTo>
                  <a:pt x="452806" y="8551"/>
                </a:lnTo>
                <a:lnTo>
                  <a:pt x="454552" y="6809"/>
                </a:lnTo>
                <a:lnTo>
                  <a:pt x="456615" y="5542"/>
                </a:lnTo>
                <a:lnTo>
                  <a:pt x="459154" y="5067"/>
                </a:lnTo>
                <a:lnTo>
                  <a:pt x="461534" y="4751"/>
                </a:lnTo>
                <a:lnTo>
                  <a:pt x="464073" y="459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Tree>
    <p:extLst>
      <p:ext uri="{BB962C8B-B14F-4D97-AF65-F5344CB8AC3E}">
        <p14:creationId xmlns:p14="http://schemas.microsoft.com/office/powerpoint/2010/main" val="152760628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rot="5400000">
            <a:off x="2811" y="2563743"/>
            <a:ext cx="2888340" cy="192665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8654" y="2394211"/>
            <a:ext cx="1951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1"/>
                </a:solidFill>
              </a:rPr>
              <a:t>1</a:t>
            </a:r>
          </a:p>
        </p:txBody>
      </p:sp>
      <p:sp>
        <p:nvSpPr>
          <p:cNvPr id="17" name="Pentagon 16"/>
          <p:cNvSpPr/>
          <p:nvPr/>
        </p:nvSpPr>
        <p:spPr>
          <a:xfrm rot="5400000">
            <a:off x="2281707" y="2557621"/>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62550"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solidFill>
              </a:rPr>
              <a:t>2</a:t>
            </a:r>
          </a:p>
        </p:txBody>
      </p:sp>
      <p:sp>
        <p:nvSpPr>
          <p:cNvPr id="20" name="Pentagon 19"/>
          <p:cNvSpPr/>
          <p:nvPr/>
        </p:nvSpPr>
        <p:spPr>
          <a:xfrm rot="5400000">
            <a:off x="4634951" y="2566565"/>
            <a:ext cx="2888340" cy="19266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15792" y="2394211"/>
            <a:ext cx="1926656"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3"/>
                </a:solidFill>
              </a:rPr>
              <a:t>3</a:t>
            </a:r>
          </a:p>
        </p:txBody>
      </p:sp>
      <p:sp>
        <p:nvSpPr>
          <p:cNvPr id="23" name="Pentagon 22"/>
          <p:cNvSpPr/>
          <p:nvPr/>
        </p:nvSpPr>
        <p:spPr>
          <a:xfrm rot="5400000">
            <a:off x="6985578" y="2576736"/>
            <a:ext cx="2888340" cy="1926654"/>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466421"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40000"/>
                    <a:lumOff val="60000"/>
                  </a:schemeClr>
                </a:solidFill>
              </a:rPr>
              <a:t>4</a:t>
            </a:r>
          </a:p>
        </p:txBody>
      </p:sp>
      <p:sp>
        <p:nvSpPr>
          <p:cNvPr id="26" name="Pentagon 25"/>
          <p:cNvSpPr/>
          <p:nvPr/>
        </p:nvSpPr>
        <p:spPr>
          <a:xfrm rot="5400000">
            <a:off x="9242744" y="2566565"/>
            <a:ext cx="2888340" cy="19266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7" name="Rectangle 26"/>
          <p:cNvSpPr/>
          <p:nvPr/>
        </p:nvSpPr>
        <p:spPr>
          <a:xfrm>
            <a:off x="9723587" y="2394211"/>
            <a:ext cx="1926654" cy="785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3">
                    <a:lumMod val="75000"/>
                  </a:schemeClr>
                </a:solidFill>
              </a:rPr>
              <a:t>5</a:t>
            </a:r>
          </a:p>
        </p:txBody>
      </p:sp>
      <p:sp>
        <p:nvSpPr>
          <p:cNvPr id="2" name="Title 1"/>
          <p:cNvSpPr>
            <a:spLocks noGrp="1"/>
          </p:cNvSpPr>
          <p:nvPr>
            <p:ph type="title"/>
          </p:nvPr>
        </p:nvSpPr>
        <p:spPr/>
        <p:txBody>
          <a:bodyPr/>
          <a:lstStyle/>
          <a:p>
            <a:r>
              <a:rPr lang="en-US" b="0" i="0">
                <a:effectLst/>
                <a:latin typeface="Invention" panose="020B0503020008020204" pitchFamily="34" charset="0"/>
              </a:rPr>
              <a:t>Background: </a:t>
            </a:r>
            <a:r>
              <a:rPr lang="en-US" sz="2400" b="0" i="0">
                <a:effectLst/>
                <a:latin typeface="Invention" panose="020B0503020008020204" pitchFamily="34" charset="0"/>
              </a:rPr>
              <a:t>Consolidated Framework for Implementation Research (CFIR)</a:t>
            </a:r>
            <a:endParaRPr lang="en-US" sz="2400"/>
          </a:p>
        </p:txBody>
      </p:sp>
      <p:grpSp>
        <p:nvGrpSpPr>
          <p:cNvPr id="39" name="Group 38"/>
          <p:cNvGrpSpPr/>
          <p:nvPr/>
        </p:nvGrpSpPr>
        <p:grpSpPr>
          <a:xfrm>
            <a:off x="5739478" y="3474320"/>
            <a:ext cx="593441" cy="619294"/>
            <a:chOff x="2585644" y="4291013"/>
            <a:chExt cx="446481" cy="465932"/>
          </a:xfrm>
          <a:solidFill>
            <a:schemeClr val="bg1"/>
          </a:solidFill>
        </p:grpSpPr>
        <p:sp>
          <p:nvSpPr>
            <p:cNvPr id="4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94"/>
            <p:cNvSpPr>
              <a:spLocks/>
            </p:cNvSpPr>
            <p:nvPr/>
          </p:nvSpPr>
          <p:spPr bwMode="auto">
            <a:xfrm>
              <a:off x="2585644" y="4423570"/>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3479148" y="3474320"/>
            <a:ext cx="477900" cy="702942"/>
            <a:chOff x="9209088" y="5059363"/>
            <a:chExt cx="300038" cy="441324"/>
          </a:xfrm>
          <a:solidFill>
            <a:schemeClr val="bg1"/>
          </a:solidFill>
        </p:grpSpPr>
        <p:sp>
          <p:nvSpPr>
            <p:cNvPr id="4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5" name="Inhaltsplatzhalter 4"/>
          <p:cNvSpPr txBox="1">
            <a:spLocks/>
          </p:cNvSpPr>
          <p:nvPr/>
        </p:nvSpPr>
        <p:spPr>
          <a:xfrm>
            <a:off x="461269" y="5249963"/>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1"/>
                </a:solidFill>
                <a:latin typeface="+mj-lt"/>
              </a:rPr>
              <a:t>Intervention Characteristics </a:t>
            </a:r>
            <a:endParaRPr lang="en-US" sz="2000">
              <a:solidFill>
                <a:schemeClr val="accent1"/>
              </a:solidFill>
              <a:latin typeface="+mn-lt"/>
            </a:endParaRPr>
          </a:p>
        </p:txBody>
      </p:sp>
      <p:grpSp>
        <p:nvGrpSpPr>
          <p:cNvPr id="57" name="Group 56"/>
          <p:cNvGrpSpPr/>
          <p:nvPr/>
        </p:nvGrpSpPr>
        <p:grpSpPr>
          <a:xfrm>
            <a:off x="5094977" y="5227624"/>
            <a:ext cx="2020117" cy="434325"/>
            <a:chOff x="1821180" y="2300869"/>
            <a:chExt cx="2020117" cy="434325"/>
          </a:xfrm>
        </p:grpSpPr>
        <p:sp>
          <p:nvSpPr>
            <p:cNvPr id="58" name="Inhaltsplatzhalter 4"/>
            <p:cNvSpPr txBox="1">
              <a:spLocks/>
            </p:cNvSpPr>
            <p:nvPr/>
          </p:nvSpPr>
          <p:spPr>
            <a:xfrm>
              <a:off x="1821180" y="230086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3"/>
                  </a:solidFill>
                  <a:latin typeface="+mj-lt"/>
                </a:rPr>
                <a:t>Outer Setting</a:t>
              </a:r>
              <a:endParaRPr lang="en-US" sz="2000">
                <a:solidFill>
                  <a:schemeClr val="accent3"/>
                </a:solidFill>
                <a:latin typeface="+mn-lt"/>
              </a:endParaRPr>
            </a:p>
          </p:txBody>
        </p:sp>
        <p:sp>
          <p:nvSpPr>
            <p:cNvPr id="59"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grpSp>
        <p:nvGrpSpPr>
          <p:cNvPr id="60" name="Group 59"/>
          <p:cNvGrpSpPr/>
          <p:nvPr/>
        </p:nvGrpSpPr>
        <p:grpSpPr>
          <a:xfrm>
            <a:off x="2765165" y="5249963"/>
            <a:ext cx="2020117" cy="434325"/>
            <a:chOff x="1821180" y="2300869"/>
            <a:chExt cx="2020117" cy="434325"/>
          </a:xfrm>
        </p:grpSpPr>
        <p:sp>
          <p:nvSpPr>
            <p:cNvPr id="61" name="Inhaltsplatzhalter 4"/>
            <p:cNvSpPr txBox="1">
              <a:spLocks/>
            </p:cNvSpPr>
            <p:nvPr/>
          </p:nvSpPr>
          <p:spPr>
            <a:xfrm>
              <a:off x="1821180" y="2300869"/>
              <a:ext cx="2020117" cy="3077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2"/>
                  </a:solidFill>
                  <a:latin typeface="+mj-lt"/>
                </a:rPr>
                <a:t>Inner Setting</a:t>
              </a:r>
              <a:endParaRPr lang="en-US" sz="2000">
                <a:solidFill>
                  <a:schemeClr val="accent2"/>
                </a:solidFill>
                <a:latin typeface="+mn-lt"/>
              </a:endParaRPr>
            </a:p>
          </p:txBody>
        </p:sp>
        <p:sp>
          <p:nvSpPr>
            <p:cNvPr id="6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grpSp>
        <p:nvGrpSpPr>
          <p:cNvPr id="63" name="Group 62"/>
          <p:cNvGrpSpPr/>
          <p:nvPr/>
        </p:nvGrpSpPr>
        <p:grpSpPr>
          <a:xfrm>
            <a:off x="7372958" y="5249963"/>
            <a:ext cx="2020117" cy="615553"/>
            <a:chOff x="1821180" y="2300869"/>
            <a:chExt cx="2020117" cy="615553"/>
          </a:xfrm>
        </p:grpSpPr>
        <p:sp>
          <p:nvSpPr>
            <p:cNvPr id="64" name="Inhaltsplatzhalter 4"/>
            <p:cNvSpPr txBox="1">
              <a:spLocks/>
            </p:cNvSpPr>
            <p:nvPr/>
          </p:nvSpPr>
          <p:spPr>
            <a:xfrm>
              <a:off x="1821180" y="2300869"/>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4"/>
                  </a:solidFill>
                  <a:latin typeface="+mj-lt"/>
                </a:rPr>
                <a:t>Individual Characteristics</a:t>
              </a:r>
              <a:endParaRPr lang="en-US" sz="2000">
                <a:solidFill>
                  <a:schemeClr val="accent4"/>
                </a:solidFill>
                <a:latin typeface="+mn-lt"/>
              </a:endParaRPr>
            </a:p>
          </p:txBody>
        </p:sp>
        <p:sp>
          <p:nvSpPr>
            <p:cNvPr id="65"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grpSp>
        <p:nvGrpSpPr>
          <p:cNvPr id="66" name="Group 65"/>
          <p:cNvGrpSpPr/>
          <p:nvPr/>
        </p:nvGrpSpPr>
        <p:grpSpPr>
          <a:xfrm>
            <a:off x="9676855" y="5249963"/>
            <a:ext cx="2020117" cy="615553"/>
            <a:chOff x="1821180" y="2300869"/>
            <a:chExt cx="2020117" cy="615553"/>
          </a:xfrm>
        </p:grpSpPr>
        <p:sp>
          <p:nvSpPr>
            <p:cNvPr id="67" name="Inhaltsplatzhalter 4"/>
            <p:cNvSpPr txBox="1">
              <a:spLocks/>
            </p:cNvSpPr>
            <p:nvPr/>
          </p:nvSpPr>
          <p:spPr>
            <a:xfrm>
              <a:off x="1821180" y="2300869"/>
              <a:ext cx="2020117" cy="61555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a:solidFill>
                    <a:schemeClr val="accent3">
                      <a:lumMod val="75000"/>
                    </a:schemeClr>
                  </a:solidFill>
                  <a:latin typeface="+mj-lt"/>
                </a:rPr>
                <a:t>Implementation Process </a:t>
              </a:r>
              <a:endParaRPr lang="en-US" sz="2000">
                <a:solidFill>
                  <a:schemeClr val="accent3">
                    <a:lumMod val="75000"/>
                  </a:schemeClr>
                </a:solidFill>
                <a:latin typeface="+mn-lt"/>
              </a:endParaRPr>
            </a:p>
          </p:txBody>
        </p:sp>
        <p:sp>
          <p:nvSpPr>
            <p:cNvPr id="68"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a:solidFill>
                  <a:schemeClr val="tx1">
                    <a:lumMod val="50000"/>
                    <a:lumOff val="50000"/>
                  </a:schemeClr>
                </a:solidFill>
                <a:latin typeface="+mn-lt"/>
              </a:endParaRPr>
            </a:p>
          </p:txBody>
        </p:sp>
      </p:grpSp>
      <p:sp>
        <p:nvSpPr>
          <p:cNvPr id="4" name="TextBox 3">
            <a:extLst>
              <a:ext uri="{FF2B5EF4-FFF2-40B4-BE49-F238E27FC236}">
                <a16:creationId xmlns:a16="http://schemas.microsoft.com/office/drawing/2014/main" id="{008F1FA7-20CD-7882-7C3E-4FAAE98963F1}"/>
              </a:ext>
            </a:extLst>
          </p:cNvPr>
          <p:cNvSpPr txBox="1"/>
          <p:nvPr/>
        </p:nvSpPr>
        <p:spPr>
          <a:xfrm>
            <a:off x="258223" y="1176474"/>
            <a:ext cx="11555952" cy="646331"/>
          </a:xfrm>
          <a:prstGeom prst="rect">
            <a:avLst/>
          </a:prstGeom>
          <a:noFill/>
        </p:spPr>
        <p:txBody>
          <a:bodyPr wrap="square">
            <a:spAutoFit/>
          </a:bodyPr>
          <a:lstStyle/>
          <a:p>
            <a:r>
              <a:rPr lang="en-US" b="0" i="0">
                <a:solidFill>
                  <a:schemeClr val="accent1"/>
                </a:solidFill>
                <a:effectLst/>
                <a:latin typeface="Invention" panose="020B0503020008020204" pitchFamily="34" charset="0"/>
              </a:rPr>
              <a:t>Conceptual framework commonly used in implementation science research to guide systematic assessment of factors that might influence intervention implementation (Damschroder et al, 2009). </a:t>
            </a:r>
            <a:endParaRPr lang="en-US">
              <a:solidFill>
                <a:schemeClr val="accent1"/>
              </a:solidFill>
            </a:endParaRPr>
          </a:p>
        </p:txBody>
      </p:sp>
      <p:grpSp>
        <p:nvGrpSpPr>
          <p:cNvPr id="22" name="Group 21">
            <a:extLst>
              <a:ext uri="{FF2B5EF4-FFF2-40B4-BE49-F238E27FC236}">
                <a16:creationId xmlns:a16="http://schemas.microsoft.com/office/drawing/2014/main" id="{F78E99C6-6A0E-E0A0-4DF0-99B3B27899DF}"/>
              </a:ext>
            </a:extLst>
          </p:cNvPr>
          <p:cNvGrpSpPr/>
          <p:nvPr/>
        </p:nvGrpSpPr>
        <p:grpSpPr>
          <a:xfrm>
            <a:off x="1146783" y="3527953"/>
            <a:ext cx="555625" cy="555625"/>
            <a:chOff x="654050" y="1917700"/>
            <a:chExt cx="555625" cy="555625"/>
          </a:xfrm>
          <a:solidFill>
            <a:srgbClr val="FFFFFF"/>
          </a:solidFill>
        </p:grpSpPr>
        <p:sp>
          <p:nvSpPr>
            <p:cNvPr id="25" name="Freeform 81">
              <a:extLst>
                <a:ext uri="{FF2B5EF4-FFF2-40B4-BE49-F238E27FC236}">
                  <a16:creationId xmlns:a16="http://schemas.microsoft.com/office/drawing/2014/main" id="{793051E6-78B7-2BB6-FA12-C7DF9F4F0BA5}"/>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2">
              <a:extLst>
                <a:ext uri="{FF2B5EF4-FFF2-40B4-BE49-F238E27FC236}">
                  <a16:creationId xmlns:a16="http://schemas.microsoft.com/office/drawing/2014/main" id="{C2229C53-9D3E-48A6-86D6-94428FE4298C}"/>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a:extLst>
                <a:ext uri="{FF2B5EF4-FFF2-40B4-BE49-F238E27FC236}">
                  <a16:creationId xmlns:a16="http://schemas.microsoft.com/office/drawing/2014/main" id="{911655D2-02F5-7750-B072-903D5608CEF9}"/>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7">
            <a:extLst>
              <a:ext uri="{FF2B5EF4-FFF2-40B4-BE49-F238E27FC236}">
                <a16:creationId xmlns:a16="http://schemas.microsoft.com/office/drawing/2014/main" id="{B25CDFFC-9B09-730C-FEF1-8DEADF382AC2}"/>
              </a:ext>
            </a:extLst>
          </p:cNvPr>
          <p:cNvSpPr>
            <a:spLocks noEditPoints="1"/>
          </p:cNvSpPr>
          <p:nvPr/>
        </p:nvSpPr>
        <p:spPr bwMode="auto">
          <a:xfrm>
            <a:off x="8218610" y="3459500"/>
            <a:ext cx="508485" cy="634114"/>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CCE33877-B331-0C8F-1773-D0B8CABA5B8A}"/>
              </a:ext>
            </a:extLst>
          </p:cNvPr>
          <p:cNvGrpSpPr/>
          <p:nvPr/>
        </p:nvGrpSpPr>
        <p:grpSpPr>
          <a:xfrm>
            <a:off x="10377476" y="3492075"/>
            <a:ext cx="618874" cy="620640"/>
            <a:chOff x="7216775" y="2687638"/>
            <a:chExt cx="555625" cy="557212"/>
          </a:xfrm>
          <a:solidFill>
            <a:srgbClr val="FFFFFF"/>
          </a:solidFill>
        </p:grpSpPr>
        <p:sp>
          <p:nvSpPr>
            <p:cNvPr id="71" name="Freeform 123">
              <a:extLst>
                <a:ext uri="{FF2B5EF4-FFF2-40B4-BE49-F238E27FC236}">
                  <a16:creationId xmlns:a16="http://schemas.microsoft.com/office/drawing/2014/main" id="{188E23C6-4924-1ED0-5F3C-44120DBF9F6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4">
              <a:extLst>
                <a:ext uri="{FF2B5EF4-FFF2-40B4-BE49-F238E27FC236}">
                  <a16:creationId xmlns:a16="http://schemas.microsoft.com/office/drawing/2014/main" id="{A73E1A1D-5901-7261-8DC8-160A96F4F19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3" name="TextBox 72">
            <a:extLst>
              <a:ext uri="{FF2B5EF4-FFF2-40B4-BE49-F238E27FC236}">
                <a16:creationId xmlns:a16="http://schemas.microsoft.com/office/drawing/2014/main" id="{491901DD-C5E0-D495-29C7-ACE8C1E1F431}"/>
              </a:ext>
            </a:extLst>
          </p:cNvPr>
          <p:cNvSpPr txBox="1"/>
          <p:nvPr/>
        </p:nvSpPr>
        <p:spPr>
          <a:xfrm>
            <a:off x="2882836" y="5043039"/>
            <a:ext cx="8976049" cy="850107"/>
          </a:xfrm>
          <a:prstGeom prst="rect">
            <a:avLst/>
          </a:prstGeom>
          <a:noFill/>
          <a:ln>
            <a:solidFill>
              <a:srgbClr val="00857C"/>
            </a:solidFill>
          </a:ln>
        </p:spPr>
        <p:txBody>
          <a:bodyPr wrap="square" lIns="0" tIns="0" rIns="0" bIns="0" rtlCol="0">
            <a:noAutofit/>
          </a:bodyPr>
          <a:lstStyle/>
          <a:p>
            <a:pPr algn="l"/>
            <a:endParaRPr lang="en-US" sz="1200"/>
          </a:p>
        </p:txBody>
      </p:sp>
    </p:spTree>
    <p:extLst>
      <p:ext uri="{BB962C8B-B14F-4D97-AF65-F5344CB8AC3E}">
        <p14:creationId xmlns:p14="http://schemas.microsoft.com/office/powerpoint/2010/main" val="2008700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CED2-E955-416B-939B-151FA4DD823C}"/>
              </a:ext>
            </a:extLst>
          </p:cNvPr>
          <p:cNvSpPr>
            <a:spLocks noGrp="1"/>
          </p:cNvSpPr>
          <p:nvPr>
            <p:ph type="title"/>
          </p:nvPr>
        </p:nvSpPr>
        <p:spPr>
          <a:xfrm>
            <a:off x="377825" y="225425"/>
            <a:ext cx="11436350" cy="850107"/>
          </a:xfrm>
        </p:spPr>
        <p:txBody>
          <a:bodyPr/>
          <a:lstStyle/>
          <a:p>
            <a:r>
              <a:rPr lang="en-US" sz="4000"/>
              <a:t>Concepts in interview guide, by CFIR domain</a:t>
            </a:r>
          </a:p>
        </p:txBody>
      </p:sp>
      <p:sp>
        <p:nvSpPr>
          <p:cNvPr id="5" name="Slide Number Placeholder 4">
            <a:extLst>
              <a:ext uri="{FF2B5EF4-FFF2-40B4-BE49-F238E27FC236}">
                <a16:creationId xmlns:a16="http://schemas.microsoft.com/office/drawing/2014/main" id="{34430820-BB2E-4DCE-9D34-8E63DC786FDF}"/>
              </a:ext>
            </a:extLst>
          </p:cNvPr>
          <p:cNvSpPr>
            <a:spLocks noGrp="1"/>
          </p:cNvSpPr>
          <p:nvPr>
            <p:ph type="sldNum" sz="quarter" idx="12"/>
          </p:nvPr>
        </p:nvSpPr>
        <p:spPr/>
        <p:txBody>
          <a:bodyPr/>
          <a:lstStyle/>
          <a:p>
            <a:fld id="{29CC380D-5F44-41E8-971E-CDD19ED6F8E3}" type="slidenum">
              <a:rPr lang="en-GB" smtClean="0"/>
              <a:t>8</a:t>
            </a:fld>
            <a:endParaRPr lang="en-GB"/>
          </a:p>
        </p:txBody>
      </p:sp>
      <p:graphicFrame>
        <p:nvGraphicFramePr>
          <p:cNvPr id="9" name="Table 6">
            <a:extLst>
              <a:ext uri="{FF2B5EF4-FFF2-40B4-BE49-F238E27FC236}">
                <a16:creationId xmlns:a16="http://schemas.microsoft.com/office/drawing/2014/main" id="{5AF8D48A-FD2E-6835-10C4-26F55A0CD71C}"/>
              </a:ext>
            </a:extLst>
          </p:cNvPr>
          <p:cNvGraphicFramePr>
            <a:graphicFrameLocks noGrp="1"/>
          </p:cNvGraphicFramePr>
          <p:nvPr>
            <p:extLst>
              <p:ext uri="{D42A27DB-BD31-4B8C-83A1-F6EECF244321}">
                <p14:modId xmlns:p14="http://schemas.microsoft.com/office/powerpoint/2010/main" val="1976350544"/>
              </p:ext>
            </p:extLst>
          </p:nvPr>
        </p:nvGraphicFramePr>
        <p:xfrm>
          <a:off x="263109" y="1087800"/>
          <a:ext cx="11436350" cy="5544775"/>
        </p:xfrm>
        <a:graphic>
          <a:graphicData uri="http://schemas.openxmlformats.org/drawingml/2006/table">
            <a:tbl>
              <a:tblPr firstRow="1" bandRow="1">
                <a:tableStyleId>{5C22544A-7EE6-4342-B048-85BDC9FD1C3A}</a:tableStyleId>
              </a:tblPr>
              <a:tblGrid>
                <a:gridCol w="3906555">
                  <a:extLst>
                    <a:ext uri="{9D8B030D-6E8A-4147-A177-3AD203B41FA5}">
                      <a16:colId xmlns:a16="http://schemas.microsoft.com/office/drawing/2014/main" val="3452513694"/>
                    </a:ext>
                  </a:extLst>
                </a:gridCol>
                <a:gridCol w="7529795">
                  <a:extLst>
                    <a:ext uri="{9D8B030D-6E8A-4147-A177-3AD203B41FA5}">
                      <a16:colId xmlns:a16="http://schemas.microsoft.com/office/drawing/2014/main" val="1086891544"/>
                    </a:ext>
                  </a:extLst>
                </a:gridCol>
              </a:tblGrid>
              <a:tr h="325690">
                <a:tc>
                  <a:txBody>
                    <a:bodyPr/>
                    <a:lstStyle/>
                    <a:p>
                      <a:pPr algn="ctr">
                        <a:spcBef>
                          <a:spcPts val="600"/>
                        </a:spcBef>
                        <a:spcAft>
                          <a:spcPts val="600"/>
                        </a:spcAft>
                      </a:pPr>
                      <a:r>
                        <a:rPr lang="en-US"/>
                        <a:t>CFIR Domain</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solidFill>
                  </a:tcPr>
                </a:tc>
                <a:tc>
                  <a:txBody>
                    <a:bodyPr/>
                    <a:lstStyle/>
                    <a:p>
                      <a:pPr algn="ctr">
                        <a:spcBef>
                          <a:spcPts val="600"/>
                        </a:spcBef>
                        <a:spcAft>
                          <a:spcPts val="600"/>
                        </a:spcAft>
                      </a:pPr>
                      <a:r>
                        <a:rPr lang="en-US"/>
                        <a:t>Concepts discussed during interviews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916536130"/>
                  </a:ext>
                </a:extLst>
              </a:tr>
              <a:tr h="0">
                <a:tc>
                  <a:txBody>
                    <a:bodyPr/>
                    <a:lstStyle/>
                    <a:p>
                      <a:pPr algn="ctr">
                        <a:spcBef>
                          <a:spcPts val="600"/>
                        </a:spcBef>
                        <a:spcAft>
                          <a:spcPts val="600"/>
                        </a:spcAft>
                      </a:pPr>
                      <a:r>
                        <a:rPr lang="en-US" sz="2000" b="1" kern="1200">
                          <a:solidFill>
                            <a:schemeClr val="bg1"/>
                          </a:solidFill>
                          <a:latin typeface="+mn-lt"/>
                          <a:ea typeface="+mn-ea"/>
                          <a:cs typeface="+mn-cs"/>
                        </a:rPr>
                        <a:t>Participant demographics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tc>
                  <a:txBody>
                    <a:bodyPr/>
                    <a:lstStyle/>
                    <a:p>
                      <a:pPr marL="285750" lvl="0" indent="-285750">
                        <a:buFont typeface="Arial" panose="020B0604020202020204" pitchFamily="34" charset="0"/>
                        <a:buChar char="•"/>
                      </a:pPr>
                      <a:r>
                        <a:rPr lang="en-US" sz="1400" kern="1200">
                          <a:solidFill>
                            <a:schemeClr val="dk1"/>
                          </a:solidFill>
                          <a:latin typeface="+mn-lt"/>
                          <a:ea typeface="+mn-ea"/>
                          <a:cs typeface="+mn-cs"/>
                        </a:rPr>
                        <a:t>Age</a:t>
                      </a:r>
                    </a:p>
                    <a:p>
                      <a:pPr marL="285750" lvl="0" indent="-285750">
                        <a:buFont typeface="Arial" panose="020B0604020202020204" pitchFamily="34" charset="0"/>
                        <a:buChar char="•"/>
                      </a:pPr>
                      <a:r>
                        <a:rPr lang="en-US" sz="1400" kern="1200">
                          <a:solidFill>
                            <a:schemeClr val="dk1"/>
                          </a:solidFill>
                          <a:latin typeface="+mn-lt"/>
                          <a:ea typeface="+mn-ea"/>
                          <a:cs typeface="+mn-cs"/>
                        </a:rPr>
                        <a:t>Education level and training</a:t>
                      </a:r>
                    </a:p>
                    <a:p>
                      <a:pPr marL="285750" lvl="0" indent="-285750">
                        <a:buFont typeface="Arial" panose="020B0604020202020204" pitchFamily="34" charset="0"/>
                        <a:buChar char="•"/>
                      </a:pPr>
                      <a:r>
                        <a:rPr lang="en-US" sz="1400" kern="1200">
                          <a:solidFill>
                            <a:schemeClr val="dk1"/>
                          </a:solidFill>
                          <a:latin typeface="+mn-lt"/>
                          <a:ea typeface="+mn-ea"/>
                          <a:cs typeface="+mn-cs"/>
                        </a:rPr>
                        <a:t>Employment status</a:t>
                      </a:r>
                    </a:p>
                    <a:p>
                      <a:pPr marL="285750" indent="-285750">
                        <a:buFont typeface="Arial" panose="020B0604020202020204" pitchFamily="34" charset="0"/>
                        <a:buChar char="•"/>
                      </a:pPr>
                      <a:r>
                        <a:rPr lang="en-US" sz="1400" kern="1200">
                          <a:solidFill>
                            <a:schemeClr val="dk1"/>
                          </a:solidFill>
                          <a:latin typeface="+mn-lt"/>
                          <a:ea typeface="+mn-ea"/>
                          <a:cs typeface="+mn-cs"/>
                        </a:rPr>
                        <a:t>Pharmacy-specific experience and professional organization membership</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12792271"/>
                  </a:ext>
                </a:extLst>
              </a:tr>
              <a:tr h="934274">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b="1" kern="1200">
                          <a:solidFill>
                            <a:schemeClr val="bg1"/>
                          </a:solidFill>
                          <a:latin typeface="+mn-lt"/>
                          <a:ea typeface="+mn-ea"/>
                          <a:cs typeface="+mn-cs"/>
                        </a:rPr>
                        <a:t>Outer setting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bg1"/>
                          </a:solidFill>
                          <a:latin typeface="+mn-lt"/>
                          <a:ea typeface="+mn-ea"/>
                          <a:cs typeface="+mn-cs"/>
                        </a:rPr>
                        <a:t> </a:t>
                      </a:r>
                      <a:r>
                        <a:rPr lang="en-US" sz="1600" b="1" kern="1200">
                          <a:solidFill>
                            <a:schemeClr val="bg1"/>
                          </a:solidFill>
                          <a:latin typeface="+mn-lt"/>
                          <a:ea typeface="+mn-ea"/>
                          <a:cs typeface="+mn-cs"/>
                        </a:rPr>
                        <a:t>(economic, political, and social context of pharmacies)</a:t>
                      </a:r>
                      <a:endParaRPr lang="en-US" sz="2000" b="1" kern="1200">
                        <a:solidFill>
                          <a:schemeClr val="bg1"/>
                        </a:solidFill>
                        <a:latin typeface="+mn-lt"/>
                        <a:ea typeface="+mn-ea"/>
                        <a:cs typeface="+mn-cs"/>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2"/>
                    </a:solidFill>
                  </a:tcPr>
                </a:tc>
                <a:tc>
                  <a:txBody>
                    <a:bodyPr/>
                    <a:lstStyle/>
                    <a:p>
                      <a:pPr marL="285750" lvl="0" indent="-285750" algn="l" defTabSz="914400" rtl="0" eaLnBrk="1" latinLnBrk="0" hangingPunct="1">
                        <a:buFont typeface="Arial" panose="020B0604020202020204" pitchFamily="34" charset="0"/>
                        <a:buChar char="•"/>
                      </a:pPr>
                      <a:r>
                        <a:rPr lang="en-US" sz="1400" kern="1200">
                          <a:solidFill>
                            <a:schemeClr val="dk1"/>
                          </a:solidFill>
                          <a:latin typeface="+mn-lt"/>
                          <a:ea typeface="+mn-ea"/>
                          <a:cs typeface="+mn-cs"/>
                        </a:rPr>
                        <a:t>Local policies impacting pharmacy-based HPV vaccination and implementation</a:t>
                      </a:r>
                    </a:p>
                    <a:p>
                      <a:pPr marL="285750" lvl="0" indent="-285750" algn="l" defTabSz="914400" rtl="0" eaLnBrk="1" latinLnBrk="0" hangingPunct="1">
                        <a:buFont typeface="Arial" panose="020B0604020202020204" pitchFamily="34" charset="0"/>
                        <a:buChar char="•"/>
                      </a:pPr>
                      <a:r>
                        <a:rPr lang="en-US" sz="1400" kern="1200">
                          <a:solidFill>
                            <a:schemeClr val="dk1"/>
                          </a:solidFill>
                          <a:latin typeface="+mn-lt"/>
                          <a:ea typeface="+mn-ea"/>
                          <a:cs typeface="+mn-cs"/>
                        </a:rPr>
                        <a:t>Social attitudes towards HPV vaccine</a:t>
                      </a:r>
                    </a:p>
                    <a:p>
                      <a:pPr marL="285750" lvl="0" indent="-285750" algn="l" defTabSz="914400" rtl="0" eaLnBrk="1" latinLnBrk="0" hangingPunct="1">
                        <a:buFont typeface="Arial" panose="020B0604020202020204" pitchFamily="34" charset="0"/>
                        <a:buChar char="•"/>
                      </a:pPr>
                      <a:r>
                        <a:rPr lang="en-US" sz="1400" kern="1200">
                          <a:solidFill>
                            <a:schemeClr val="dk1"/>
                          </a:solidFill>
                          <a:latin typeface="+mn-lt"/>
                          <a:ea typeface="+mn-ea"/>
                          <a:cs typeface="+mn-cs"/>
                        </a:rPr>
                        <a:t>Role of professional organizations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49070753"/>
                  </a:ext>
                </a:extLst>
              </a:tr>
              <a:tr h="759415">
                <a:tc>
                  <a:txBody>
                    <a:bodyPr/>
                    <a:lstStyle/>
                    <a:p>
                      <a:pPr algn="ctr">
                        <a:spcBef>
                          <a:spcPts val="600"/>
                        </a:spcBef>
                        <a:spcAft>
                          <a:spcPts val="0"/>
                        </a:spcAft>
                      </a:pPr>
                      <a:r>
                        <a:rPr lang="en-US" sz="2000" b="1" kern="1200">
                          <a:solidFill>
                            <a:schemeClr val="bg1"/>
                          </a:solidFill>
                          <a:effectLst/>
                          <a:latin typeface="+mn-lt"/>
                          <a:ea typeface="+mn-ea"/>
                          <a:cs typeface="+mn-cs"/>
                        </a:rPr>
                        <a:t>Inner setting </a:t>
                      </a:r>
                    </a:p>
                    <a:p>
                      <a:pPr algn="ctr">
                        <a:spcBef>
                          <a:spcPts val="0"/>
                        </a:spcBef>
                        <a:spcAft>
                          <a:spcPts val="0"/>
                        </a:spcAft>
                      </a:pPr>
                      <a:r>
                        <a:rPr lang="en-US" sz="1600" b="1" kern="1200">
                          <a:solidFill>
                            <a:schemeClr val="bg1"/>
                          </a:solidFill>
                          <a:effectLst/>
                          <a:latin typeface="+mn-lt"/>
                          <a:ea typeface="+mn-ea"/>
                          <a:cs typeface="+mn-cs"/>
                        </a:rPr>
                        <a:t>(within-pharmacy characteristics)</a:t>
                      </a:r>
                      <a:endParaRPr lang="en-US" sz="1600" b="1">
                        <a:solidFill>
                          <a:schemeClr val="bg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marL="285750" lvl="0" indent="-285750">
                        <a:buFont typeface="Arial" panose="020B0604020202020204" pitchFamily="34" charset="0"/>
                        <a:buChar char="•"/>
                      </a:pPr>
                      <a:r>
                        <a:rPr lang="en-US" sz="1400" kern="1200">
                          <a:solidFill>
                            <a:schemeClr val="dk1"/>
                          </a:solidFill>
                          <a:effectLst/>
                          <a:latin typeface="+mn-lt"/>
                          <a:ea typeface="+mn-ea"/>
                          <a:cs typeface="+mn-cs"/>
                        </a:rPr>
                        <a:t>Implementation climate (internal leaders, change-agents, attitudes towards change)</a:t>
                      </a:r>
                    </a:p>
                    <a:p>
                      <a:pPr marL="285750" indent="-285750">
                        <a:buFont typeface="Arial" panose="020B0604020202020204" pitchFamily="34" charset="0"/>
                        <a:buChar char="•"/>
                      </a:pPr>
                      <a:r>
                        <a:rPr lang="en-US" sz="1400" kern="1200">
                          <a:solidFill>
                            <a:schemeClr val="dk1"/>
                          </a:solidFill>
                          <a:effectLst/>
                          <a:latin typeface="+mn-lt"/>
                          <a:ea typeface="+mn-ea"/>
                          <a:cs typeface="+mn-cs"/>
                        </a:rPr>
                        <a:t>Cultural norms</a:t>
                      </a:r>
                      <a:endParaRPr lang="en-US" sz="14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3849751"/>
                  </a:ext>
                </a:extLst>
              </a:tr>
              <a:tr h="134575">
                <a:tc>
                  <a:txBody>
                    <a:bodyPr/>
                    <a:lstStyle/>
                    <a:p>
                      <a:pPr algn="ctr">
                        <a:spcBef>
                          <a:spcPts val="0"/>
                        </a:spcBef>
                        <a:spcAft>
                          <a:spcPts val="0"/>
                        </a:spcAft>
                      </a:pPr>
                      <a:r>
                        <a:rPr lang="en-US" sz="2000" b="1" kern="1200">
                          <a:solidFill>
                            <a:schemeClr val="tx1"/>
                          </a:solidFill>
                          <a:effectLst/>
                          <a:latin typeface="+mn-lt"/>
                          <a:ea typeface="+mn-ea"/>
                          <a:cs typeface="+mn-cs"/>
                        </a:rPr>
                        <a:t>Individual </a:t>
                      </a:r>
                    </a:p>
                    <a:p>
                      <a:pPr algn="ctr">
                        <a:spcBef>
                          <a:spcPts val="0"/>
                        </a:spcBef>
                        <a:spcAft>
                          <a:spcPts val="0"/>
                        </a:spcAft>
                      </a:pPr>
                      <a:r>
                        <a:rPr lang="en-US" sz="2000" b="1" kern="1200">
                          <a:solidFill>
                            <a:schemeClr val="tx1"/>
                          </a:solidFill>
                          <a:effectLst/>
                          <a:latin typeface="+mn-lt"/>
                          <a:ea typeface="+mn-ea"/>
                          <a:cs typeface="+mn-cs"/>
                        </a:rPr>
                        <a:t>characteristics</a:t>
                      </a:r>
                      <a:endParaRPr lang="en-US" sz="2000" b="1">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285750" lvl="0" indent="-285750">
                        <a:buFont typeface="Arial" panose="020B0604020202020204" pitchFamily="34" charset="0"/>
                        <a:buChar char="•"/>
                      </a:pPr>
                      <a:r>
                        <a:rPr lang="en-US" sz="1400" kern="1200">
                          <a:solidFill>
                            <a:schemeClr val="dk1"/>
                          </a:solidFill>
                          <a:effectLst/>
                          <a:latin typeface="+mn-lt"/>
                          <a:ea typeface="+mn-ea"/>
                          <a:cs typeface="+mn-cs"/>
                        </a:rPr>
                        <a:t>Knowledge of HPV vaccine evidence basis</a:t>
                      </a:r>
                    </a:p>
                    <a:p>
                      <a:pPr marL="285750" lvl="0" indent="-285750">
                        <a:buFont typeface="Arial" panose="020B0604020202020204" pitchFamily="34" charset="0"/>
                        <a:buChar char="•"/>
                      </a:pPr>
                      <a:r>
                        <a:rPr lang="en-US" sz="1400" kern="1200">
                          <a:solidFill>
                            <a:schemeClr val="dk1"/>
                          </a:solidFill>
                          <a:effectLst/>
                          <a:latin typeface="+mn-lt"/>
                          <a:ea typeface="+mn-ea"/>
                          <a:cs typeface="+mn-cs"/>
                        </a:rPr>
                        <a:t>Perception of HPV vaccination as a priority</a:t>
                      </a:r>
                    </a:p>
                    <a:p>
                      <a:pPr marL="285750" lvl="0" indent="-285750">
                        <a:buFont typeface="Arial" panose="020B0604020202020204" pitchFamily="34" charset="0"/>
                        <a:buChar char="•"/>
                      </a:pPr>
                      <a:r>
                        <a:rPr lang="en-US" sz="1400" kern="1200">
                          <a:solidFill>
                            <a:schemeClr val="dk1"/>
                          </a:solidFill>
                          <a:effectLst/>
                          <a:latin typeface="+mn-lt"/>
                          <a:ea typeface="+mn-ea"/>
                          <a:cs typeface="+mn-cs"/>
                        </a:rPr>
                        <a:t>Rewards and incentives for vaccination</a:t>
                      </a:r>
                    </a:p>
                    <a:p>
                      <a:pPr marL="285750" lvl="0" indent="-285750">
                        <a:buFont typeface="Arial" panose="020B0604020202020204" pitchFamily="34" charset="0"/>
                        <a:buChar char="•"/>
                      </a:pPr>
                      <a:r>
                        <a:rPr lang="en-US" sz="1400" kern="1200">
                          <a:solidFill>
                            <a:schemeClr val="dk1"/>
                          </a:solidFill>
                          <a:effectLst/>
                          <a:latin typeface="+mn-lt"/>
                          <a:ea typeface="+mn-ea"/>
                          <a:cs typeface="+mn-cs"/>
                        </a:rPr>
                        <a:t>Impacts of training</a:t>
                      </a:r>
                    </a:p>
                    <a:p>
                      <a:pPr marL="285750" indent="-285750">
                        <a:buFont typeface="Arial" panose="020B0604020202020204" pitchFamily="34" charset="0"/>
                        <a:buChar char="•"/>
                      </a:pPr>
                      <a:r>
                        <a:rPr lang="en-US" sz="1400" kern="1200">
                          <a:solidFill>
                            <a:schemeClr val="dk1"/>
                          </a:solidFill>
                          <a:effectLst/>
                          <a:latin typeface="+mn-lt"/>
                          <a:ea typeface="+mn-ea"/>
                          <a:cs typeface="+mn-cs"/>
                        </a:rPr>
                        <a:t>Opinions on patient communication regarding HPV vaccine</a:t>
                      </a:r>
                      <a:endParaRPr lang="en-US" sz="14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47841603"/>
                  </a:ext>
                </a:extLst>
              </a:tr>
              <a:tr h="381000">
                <a:tc>
                  <a:txBody>
                    <a:bodyPr/>
                    <a:lstStyle/>
                    <a:p>
                      <a:pPr algn="ctr">
                        <a:spcBef>
                          <a:spcPts val="600"/>
                        </a:spcBef>
                        <a:spcAft>
                          <a:spcPts val="600"/>
                        </a:spcAft>
                      </a:pPr>
                      <a:r>
                        <a:rPr lang="en-US" sz="2000" b="1" kern="1200">
                          <a:solidFill>
                            <a:schemeClr val="accent1">
                              <a:lumMod val="50000"/>
                            </a:schemeClr>
                          </a:solidFill>
                          <a:effectLst/>
                          <a:latin typeface="+mn-lt"/>
                          <a:ea typeface="+mn-ea"/>
                          <a:cs typeface="+mn-cs"/>
                        </a:rPr>
                        <a:t>Process</a:t>
                      </a:r>
                      <a:endParaRPr lang="en-US" sz="2000" b="1">
                        <a:solidFill>
                          <a:schemeClr val="accent1">
                            <a:lumMod val="50000"/>
                          </a:schemeClr>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marL="285750" lvl="0" indent="-285750">
                        <a:buFont typeface="Arial" panose="020B0604020202020204" pitchFamily="34" charset="0"/>
                        <a:buChar char="•"/>
                      </a:pPr>
                      <a:r>
                        <a:rPr lang="en-US" sz="1400" kern="1200">
                          <a:solidFill>
                            <a:schemeClr val="dk1"/>
                          </a:solidFill>
                          <a:effectLst/>
                          <a:latin typeface="+mn-lt"/>
                          <a:ea typeface="+mn-ea"/>
                          <a:cs typeface="+mn-cs"/>
                        </a:rPr>
                        <a:t>Details of planning of pharmacy-based HPV vaccination rollout</a:t>
                      </a:r>
                    </a:p>
                    <a:p>
                      <a:pPr marL="285750" lvl="0" indent="-285750">
                        <a:buFont typeface="Arial" panose="020B0604020202020204" pitchFamily="34" charset="0"/>
                        <a:buChar char="•"/>
                      </a:pPr>
                      <a:r>
                        <a:rPr lang="en-US" sz="1400" kern="1200">
                          <a:solidFill>
                            <a:schemeClr val="dk1"/>
                          </a:solidFill>
                          <a:effectLst/>
                          <a:latin typeface="+mn-lt"/>
                          <a:ea typeface="+mn-ea"/>
                          <a:cs typeface="+mn-cs"/>
                        </a:rPr>
                        <a:t>Changes over time in delivery of HPV vaccines</a:t>
                      </a:r>
                    </a:p>
                    <a:p>
                      <a:pPr marL="285750" lvl="0" indent="-285750">
                        <a:buFont typeface="Arial" panose="020B0604020202020204" pitchFamily="34" charset="0"/>
                        <a:buChar char="•"/>
                      </a:pPr>
                      <a:r>
                        <a:rPr lang="en-US" sz="1400" kern="1200">
                          <a:solidFill>
                            <a:schemeClr val="dk1"/>
                          </a:solidFill>
                          <a:effectLst/>
                          <a:latin typeface="+mn-lt"/>
                          <a:ea typeface="+mn-ea"/>
                          <a:cs typeface="+mn-cs"/>
                        </a:rPr>
                        <a:t>Adaptations to vaccination priorities (e.g. “less than ideal” outcomes)</a:t>
                      </a:r>
                    </a:p>
                    <a:p>
                      <a:pPr marL="285750" lvl="0" indent="-285750">
                        <a:buFont typeface="Arial" panose="020B0604020202020204" pitchFamily="34" charset="0"/>
                        <a:buChar char="•"/>
                      </a:pPr>
                      <a:r>
                        <a:rPr lang="en-US" sz="1400" kern="1200">
                          <a:solidFill>
                            <a:schemeClr val="dk1"/>
                          </a:solidFill>
                          <a:effectLst/>
                          <a:latin typeface="+mn-lt"/>
                          <a:ea typeface="+mn-ea"/>
                          <a:cs typeface="+mn-cs"/>
                        </a:rPr>
                        <a:t>Comparison of experience with HPV vaccines to other vaccines</a:t>
                      </a:r>
                    </a:p>
                    <a:p>
                      <a:pPr marL="285750" indent="-285750">
                        <a:buFont typeface="Arial" panose="020B0604020202020204" pitchFamily="34" charset="0"/>
                        <a:buChar char="•"/>
                      </a:pPr>
                      <a:r>
                        <a:rPr lang="en-US" sz="1400" kern="1200">
                          <a:solidFill>
                            <a:schemeClr val="dk1"/>
                          </a:solidFill>
                          <a:effectLst/>
                          <a:latin typeface="+mn-lt"/>
                          <a:ea typeface="+mn-ea"/>
                          <a:cs typeface="+mn-cs"/>
                        </a:rPr>
                        <a:t>Communication between pharmacists and primary care providers (e.g., updates to vaccine records)</a:t>
                      </a:r>
                      <a:endParaRPr lang="en-US" sz="14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48055911"/>
                  </a:ext>
                </a:extLst>
              </a:tr>
            </a:tbl>
          </a:graphicData>
        </a:graphic>
      </p:graphicFrame>
    </p:spTree>
    <p:extLst>
      <p:ext uri="{BB962C8B-B14F-4D97-AF65-F5344CB8AC3E}">
        <p14:creationId xmlns:p14="http://schemas.microsoft.com/office/powerpoint/2010/main" val="21238530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CED2-E955-416B-939B-151FA4DD823C}"/>
              </a:ext>
            </a:extLst>
          </p:cNvPr>
          <p:cNvSpPr>
            <a:spLocks noGrp="1"/>
          </p:cNvSpPr>
          <p:nvPr>
            <p:ph type="title"/>
          </p:nvPr>
        </p:nvSpPr>
        <p:spPr/>
        <p:txBody>
          <a:bodyPr/>
          <a:lstStyle/>
          <a:p>
            <a:r>
              <a:rPr lang="en-US" sz="3600"/>
              <a:t>Characteristics of study sample</a:t>
            </a:r>
          </a:p>
        </p:txBody>
      </p:sp>
      <p:sp>
        <p:nvSpPr>
          <p:cNvPr id="5" name="Slide Number Placeholder 4">
            <a:extLst>
              <a:ext uri="{FF2B5EF4-FFF2-40B4-BE49-F238E27FC236}">
                <a16:creationId xmlns:a16="http://schemas.microsoft.com/office/drawing/2014/main" id="{34430820-BB2E-4DCE-9D34-8E63DC786FDF}"/>
              </a:ext>
            </a:extLst>
          </p:cNvPr>
          <p:cNvSpPr>
            <a:spLocks noGrp="1"/>
          </p:cNvSpPr>
          <p:nvPr>
            <p:ph type="sldNum" sz="quarter" idx="12"/>
          </p:nvPr>
        </p:nvSpPr>
        <p:spPr/>
        <p:txBody>
          <a:bodyPr/>
          <a:lstStyle/>
          <a:p>
            <a:fld id="{29CC380D-5F44-41E8-971E-CDD19ED6F8E3}" type="slidenum">
              <a:rPr lang="en-GB" smtClean="0"/>
              <a:t>9</a:t>
            </a:fld>
            <a:endParaRPr lang="en-GB"/>
          </a:p>
        </p:txBody>
      </p:sp>
      <p:graphicFrame>
        <p:nvGraphicFramePr>
          <p:cNvPr id="9" name="Table 6">
            <a:extLst>
              <a:ext uri="{FF2B5EF4-FFF2-40B4-BE49-F238E27FC236}">
                <a16:creationId xmlns:a16="http://schemas.microsoft.com/office/drawing/2014/main" id="{5AF8D48A-FD2E-6835-10C4-26F55A0CD71C}"/>
              </a:ext>
            </a:extLst>
          </p:cNvPr>
          <p:cNvGraphicFramePr>
            <a:graphicFrameLocks noGrp="1"/>
          </p:cNvGraphicFramePr>
          <p:nvPr>
            <p:extLst>
              <p:ext uri="{D42A27DB-BD31-4B8C-83A1-F6EECF244321}">
                <p14:modId xmlns:p14="http://schemas.microsoft.com/office/powerpoint/2010/main" val="1172445880"/>
              </p:ext>
            </p:extLst>
          </p:nvPr>
        </p:nvGraphicFramePr>
        <p:xfrm>
          <a:off x="377825" y="1311735"/>
          <a:ext cx="11436351" cy="5072209"/>
        </p:xfrm>
        <a:graphic>
          <a:graphicData uri="http://schemas.openxmlformats.org/drawingml/2006/table">
            <a:tbl>
              <a:tblPr firstRow="1" bandRow="1">
                <a:tableStyleId>{5C22544A-7EE6-4342-B048-85BDC9FD1C3A}</a:tableStyleId>
              </a:tblPr>
              <a:tblGrid>
                <a:gridCol w="2529005">
                  <a:extLst>
                    <a:ext uri="{9D8B030D-6E8A-4147-A177-3AD203B41FA5}">
                      <a16:colId xmlns:a16="http://schemas.microsoft.com/office/drawing/2014/main" val="3452513694"/>
                    </a:ext>
                  </a:extLst>
                </a:gridCol>
                <a:gridCol w="4034974">
                  <a:extLst>
                    <a:ext uri="{9D8B030D-6E8A-4147-A177-3AD203B41FA5}">
                      <a16:colId xmlns:a16="http://schemas.microsoft.com/office/drawing/2014/main" val="1086891544"/>
                    </a:ext>
                  </a:extLst>
                </a:gridCol>
                <a:gridCol w="4872372">
                  <a:extLst>
                    <a:ext uri="{9D8B030D-6E8A-4147-A177-3AD203B41FA5}">
                      <a16:colId xmlns:a16="http://schemas.microsoft.com/office/drawing/2014/main" val="3324046861"/>
                    </a:ext>
                  </a:extLst>
                </a:gridCol>
              </a:tblGrid>
              <a:tr h="651818">
                <a:tc>
                  <a:txBody>
                    <a:bodyPr/>
                    <a:lstStyle/>
                    <a:p>
                      <a:pPr marL="0" marR="0" algn="ctr" defTabSz="914400" rtl="0" eaLnBrk="1" latinLnBrk="0" hangingPunct="1">
                        <a:spcBef>
                          <a:spcPts val="600"/>
                        </a:spcBef>
                        <a:spcAft>
                          <a:spcPts val="600"/>
                        </a:spcAft>
                      </a:pPr>
                      <a:endParaRPr lang="en-US" sz="1400" b="1" kern="1200">
                        <a:solidFill>
                          <a:schemeClr val="bg1"/>
                        </a:solidFill>
                        <a:latin typeface="+mn-lt"/>
                        <a:ea typeface="+mn-ea"/>
                        <a:cs typeface="+mn-cs"/>
                      </a:endParaRP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latinLnBrk="0" hangingPunct="1">
                        <a:spcBef>
                          <a:spcPts val="0"/>
                        </a:spcBef>
                        <a:spcAft>
                          <a:spcPts val="0"/>
                        </a:spcAft>
                        <a:buFont typeface="Arial" panose="020B0604020202020204" pitchFamily="34" charset="0"/>
                        <a:buNone/>
                      </a:pPr>
                      <a:r>
                        <a:rPr lang="en-US" sz="2800" b="1" kern="1200">
                          <a:solidFill>
                            <a:schemeClr val="bg1"/>
                          </a:solidFill>
                          <a:latin typeface="+mn-lt"/>
                          <a:ea typeface="+mn-ea"/>
                          <a:cs typeface="+mn-cs"/>
                        </a:rPr>
                        <a:t>Canada </a:t>
                      </a:r>
                      <a:r>
                        <a:rPr lang="en-US" sz="1600" b="1" kern="1200">
                          <a:solidFill>
                            <a:schemeClr val="bg1"/>
                          </a:solidFill>
                          <a:latin typeface="+mn-lt"/>
                          <a:ea typeface="+mn-ea"/>
                          <a:cs typeface="+mn-cs"/>
                        </a:rPr>
                        <a:t>(n=16)</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bg1"/>
                          </a:solidFill>
                          <a:latin typeface="+mn-lt"/>
                          <a:ea typeface="+mn-ea"/>
                          <a:cs typeface="+mn-cs"/>
                        </a:rPr>
                        <a:t>US </a:t>
                      </a:r>
                      <a:r>
                        <a:rPr lang="en-US" sz="1600" b="1" kern="1200">
                          <a:solidFill>
                            <a:schemeClr val="bg1"/>
                          </a:solidFill>
                          <a:latin typeface="+mn-lt"/>
                          <a:ea typeface="+mn-ea"/>
                          <a:cs typeface="+mn-cs"/>
                        </a:rPr>
                        <a:t>(n=16)</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916536130"/>
                  </a:ext>
                </a:extLst>
              </a:tr>
              <a:tr h="2181764">
                <a:tc>
                  <a:txBody>
                    <a:bodyPr/>
                    <a:lstStyle/>
                    <a:p>
                      <a:pPr marL="0" marR="0" algn="ctr" defTabSz="914400" rtl="0" eaLnBrk="1" latinLnBrk="0" hangingPunct="1">
                        <a:spcBef>
                          <a:spcPts val="600"/>
                        </a:spcBef>
                        <a:spcAft>
                          <a:spcPts val="600"/>
                        </a:spcAft>
                      </a:pPr>
                      <a:r>
                        <a:rPr lang="en-US" sz="2400" b="1" kern="1200">
                          <a:solidFill>
                            <a:schemeClr val="bg1"/>
                          </a:solidFill>
                          <a:latin typeface="+mn-lt"/>
                          <a:ea typeface="+mn-ea"/>
                          <a:cs typeface="+mn-cs"/>
                        </a:rPr>
                        <a:t>Province or State</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latinLnBrk="0" hangingPunct="1">
                        <a:spcBef>
                          <a:spcPts val="0"/>
                        </a:spcBef>
                        <a:spcAft>
                          <a:spcPts val="0"/>
                        </a:spcAft>
                        <a:buFont typeface="Arial" panose="020B0604020202020204" pitchFamily="34" charset="0"/>
                        <a:buNone/>
                      </a:pPr>
                      <a:r>
                        <a:rPr lang="en-US" sz="1400" kern="1200">
                          <a:solidFill>
                            <a:schemeClr val="dk1"/>
                          </a:solidFill>
                          <a:latin typeface="+mn-lt"/>
                          <a:ea typeface="+mn-ea"/>
                          <a:cs typeface="+mn-cs"/>
                        </a:rPr>
                        <a:t>Nova Scotia (2)</a:t>
                      </a:r>
                      <a:br>
                        <a:rPr lang="en-US" sz="1400" kern="1200">
                          <a:solidFill>
                            <a:schemeClr val="dk1"/>
                          </a:solidFill>
                          <a:latin typeface="+mn-lt"/>
                          <a:ea typeface="+mn-ea"/>
                          <a:cs typeface="+mn-cs"/>
                        </a:rPr>
                      </a:br>
                      <a:r>
                        <a:rPr lang="en-US" sz="1400" kern="1200">
                          <a:solidFill>
                            <a:schemeClr val="dk1"/>
                          </a:solidFill>
                          <a:latin typeface="+mn-lt"/>
                          <a:ea typeface="+mn-ea"/>
                          <a:cs typeface="+mn-cs"/>
                        </a:rPr>
                        <a:t>Manitoba (3)</a:t>
                      </a:r>
                      <a:br>
                        <a:rPr lang="en-US" sz="1400" kern="1200">
                          <a:solidFill>
                            <a:schemeClr val="dk1"/>
                          </a:solidFill>
                          <a:latin typeface="+mn-lt"/>
                          <a:ea typeface="+mn-ea"/>
                          <a:cs typeface="+mn-cs"/>
                        </a:rPr>
                      </a:br>
                      <a:r>
                        <a:rPr lang="en-US" sz="1400" kern="1200">
                          <a:solidFill>
                            <a:schemeClr val="dk1"/>
                          </a:solidFill>
                          <a:latin typeface="+mn-lt"/>
                          <a:ea typeface="+mn-ea"/>
                          <a:cs typeface="+mn-cs"/>
                        </a:rPr>
                        <a:t>Toronto (2)</a:t>
                      </a:r>
                      <a:br>
                        <a:rPr lang="en-US" sz="1400" kern="1200">
                          <a:solidFill>
                            <a:schemeClr val="dk1"/>
                          </a:solidFill>
                          <a:latin typeface="+mn-lt"/>
                          <a:ea typeface="+mn-ea"/>
                          <a:cs typeface="+mn-cs"/>
                        </a:rPr>
                      </a:br>
                      <a:r>
                        <a:rPr lang="en-US" sz="1400" kern="1200">
                          <a:solidFill>
                            <a:schemeClr val="dk1"/>
                          </a:solidFill>
                          <a:latin typeface="+mn-lt"/>
                          <a:ea typeface="+mn-ea"/>
                          <a:cs typeface="+mn-cs"/>
                        </a:rPr>
                        <a:t>Saskatchewan (2)</a:t>
                      </a:r>
                      <a:br>
                        <a:rPr lang="en-US" sz="1400" kern="1200">
                          <a:solidFill>
                            <a:schemeClr val="dk1"/>
                          </a:solidFill>
                          <a:latin typeface="+mn-lt"/>
                          <a:ea typeface="+mn-ea"/>
                          <a:cs typeface="+mn-cs"/>
                        </a:rPr>
                      </a:br>
                      <a:r>
                        <a:rPr lang="en-US" sz="1400" kern="1200">
                          <a:solidFill>
                            <a:schemeClr val="dk1"/>
                          </a:solidFill>
                          <a:latin typeface="+mn-lt"/>
                          <a:ea typeface="+mn-ea"/>
                          <a:cs typeface="+mn-cs"/>
                        </a:rPr>
                        <a:t>British Columbia (3)</a:t>
                      </a:r>
                      <a:br>
                        <a:rPr lang="en-US" sz="1400" kern="1200">
                          <a:solidFill>
                            <a:schemeClr val="dk1"/>
                          </a:solidFill>
                          <a:latin typeface="+mn-lt"/>
                          <a:ea typeface="+mn-ea"/>
                          <a:cs typeface="+mn-cs"/>
                        </a:rPr>
                      </a:br>
                      <a:r>
                        <a:rPr lang="en-US" sz="1400" kern="1200">
                          <a:solidFill>
                            <a:schemeClr val="dk1"/>
                          </a:solidFill>
                          <a:latin typeface="+mn-lt"/>
                          <a:ea typeface="+mn-ea"/>
                          <a:cs typeface="+mn-cs"/>
                        </a:rPr>
                        <a:t>Newfoundland (3)</a:t>
                      </a:r>
                      <a:br>
                        <a:rPr lang="en-US" sz="1400" kern="1200">
                          <a:solidFill>
                            <a:schemeClr val="dk1"/>
                          </a:solidFill>
                          <a:latin typeface="+mn-lt"/>
                          <a:ea typeface="+mn-ea"/>
                          <a:cs typeface="+mn-cs"/>
                        </a:rPr>
                      </a:br>
                      <a:r>
                        <a:rPr lang="en-US" sz="1400" kern="1200">
                          <a:solidFill>
                            <a:schemeClr val="dk1"/>
                          </a:solidFill>
                          <a:latin typeface="+mn-lt"/>
                          <a:ea typeface="+mn-ea"/>
                          <a:cs typeface="+mn-cs"/>
                        </a:rPr>
                        <a:t>Alberta (1)</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kern="1200">
                          <a:solidFill>
                            <a:schemeClr val="dk1"/>
                          </a:solidFill>
                          <a:latin typeface="+mn-lt"/>
                          <a:ea typeface="+mn-ea"/>
                          <a:cs typeface="+mn-cs"/>
                        </a:rPr>
                        <a:t>New Jersey and Pennsylvania (2)</a:t>
                      </a:r>
                      <a:br>
                        <a:rPr lang="en-US" sz="1400" kern="1200">
                          <a:solidFill>
                            <a:schemeClr val="dk1"/>
                          </a:solidFill>
                          <a:latin typeface="+mn-lt"/>
                          <a:ea typeface="+mn-ea"/>
                          <a:cs typeface="+mn-cs"/>
                        </a:rPr>
                      </a:br>
                      <a:r>
                        <a:rPr lang="en-US" sz="1400" kern="1200">
                          <a:solidFill>
                            <a:schemeClr val="dk1"/>
                          </a:solidFill>
                          <a:latin typeface="+mn-lt"/>
                          <a:ea typeface="+mn-ea"/>
                          <a:cs typeface="+mn-cs"/>
                        </a:rPr>
                        <a:t>Illinois (2)</a:t>
                      </a:r>
                      <a:br>
                        <a:rPr lang="en-US" sz="1400" kern="1200">
                          <a:solidFill>
                            <a:schemeClr val="dk1"/>
                          </a:solidFill>
                          <a:latin typeface="+mn-lt"/>
                          <a:ea typeface="+mn-ea"/>
                          <a:cs typeface="+mn-cs"/>
                        </a:rPr>
                      </a:br>
                      <a:r>
                        <a:rPr lang="en-US" sz="1400" kern="1200">
                          <a:solidFill>
                            <a:schemeClr val="dk1"/>
                          </a:solidFill>
                          <a:latin typeface="+mn-lt"/>
                          <a:ea typeface="+mn-ea"/>
                          <a:cs typeface="+mn-cs"/>
                        </a:rPr>
                        <a:t>Illinois and Arizona (1)</a:t>
                      </a:r>
                      <a:br>
                        <a:rPr lang="en-US" sz="1400" kern="1200">
                          <a:solidFill>
                            <a:schemeClr val="dk1"/>
                          </a:solidFill>
                          <a:latin typeface="+mn-lt"/>
                          <a:ea typeface="+mn-ea"/>
                          <a:cs typeface="+mn-cs"/>
                        </a:rPr>
                      </a:br>
                      <a:r>
                        <a:rPr lang="en-US" sz="1400" kern="1200">
                          <a:solidFill>
                            <a:schemeClr val="dk1"/>
                          </a:solidFill>
                          <a:latin typeface="+mn-lt"/>
                          <a:ea typeface="+mn-ea"/>
                          <a:cs typeface="+mn-cs"/>
                        </a:rPr>
                        <a:t>Ohio (1)</a:t>
                      </a:r>
                      <a:br>
                        <a:rPr lang="en-US" sz="1400" kern="1200">
                          <a:solidFill>
                            <a:schemeClr val="dk1"/>
                          </a:solidFill>
                          <a:latin typeface="+mn-lt"/>
                          <a:ea typeface="+mn-ea"/>
                          <a:cs typeface="+mn-cs"/>
                        </a:rPr>
                      </a:br>
                      <a:r>
                        <a:rPr lang="en-US" sz="1400" kern="1200">
                          <a:solidFill>
                            <a:schemeClr val="dk1"/>
                          </a:solidFill>
                          <a:latin typeface="+mn-lt"/>
                          <a:ea typeface="+mn-ea"/>
                          <a:cs typeface="+mn-cs"/>
                        </a:rPr>
                        <a:t>Virginia (1)</a:t>
                      </a:r>
                      <a:br>
                        <a:rPr lang="en-US" sz="1400" kern="1200">
                          <a:solidFill>
                            <a:schemeClr val="dk1"/>
                          </a:solidFill>
                          <a:latin typeface="+mn-lt"/>
                          <a:ea typeface="+mn-ea"/>
                          <a:cs typeface="+mn-cs"/>
                        </a:rPr>
                      </a:br>
                      <a:r>
                        <a:rPr lang="en-US" sz="1400" kern="1200">
                          <a:solidFill>
                            <a:schemeClr val="dk1"/>
                          </a:solidFill>
                          <a:latin typeface="+mn-lt"/>
                          <a:ea typeface="+mn-ea"/>
                          <a:cs typeface="+mn-cs"/>
                        </a:rPr>
                        <a:t>Texas and Oregon (1)</a:t>
                      </a:r>
                      <a:br>
                        <a:rPr lang="en-US" sz="1400" kern="1200">
                          <a:solidFill>
                            <a:schemeClr val="dk1"/>
                          </a:solidFill>
                          <a:latin typeface="+mn-lt"/>
                          <a:ea typeface="+mn-ea"/>
                          <a:cs typeface="+mn-cs"/>
                        </a:rPr>
                      </a:br>
                      <a:r>
                        <a:rPr lang="en-US" sz="1400" kern="1200">
                          <a:solidFill>
                            <a:schemeClr val="dk1"/>
                          </a:solidFill>
                          <a:latin typeface="+mn-lt"/>
                          <a:ea typeface="+mn-ea"/>
                          <a:cs typeface="+mn-cs"/>
                        </a:rPr>
                        <a:t>Michigan (1)</a:t>
                      </a:r>
                      <a:br>
                        <a:rPr lang="en-US" sz="1400" kern="1200">
                          <a:solidFill>
                            <a:schemeClr val="dk1"/>
                          </a:solidFill>
                          <a:latin typeface="+mn-lt"/>
                          <a:ea typeface="+mn-ea"/>
                          <a:cs typeface="+mn-cs"/>
                        </a:rPr>
                      </a:br>
                      <a:r>
                        <a:rPr lang="en-US" sz="1400" kern="1200">
                          <a:solidFill>
                            <a:schemeClr val="dk1"/>
                          </a:solidFill>
                          <a:latin typeface="+mn-lt"/>
                          <a:ea typeface="+mn-ea"/>
                          <a:cs typeface="+mn-cs"/>
                        </a:rPr>
                        <a:t>California (1)</a:t>
                      </a:r>
                      <a:br>
                        <a:rPr lang="en-US" sz="1400" kern="1200">
                          <a:solidFill>
                            <a:schemeClr val="dk1"/>
                          </a:solidFill>
                          <a:latin typeface="+mn-lt"/>
                          <a:ea typeface="+mn-ea"/>
                          <a:cs typeface="+mn-cs"/>
                        </a:rPr>
                      </a:br>
                      <a:r>
                        <a:rPr lang="en-US" sz="1400" kern="1200">
                          <a:solidFill>
                            <a:schemeClr val="dk1"/>
                          </a:solidFill>
                          <a:latin typeface="+mn-lt"/>
                          <a:ea typeface="+mn-ea"/>
                          <a:cs typeface="+mn-cs"/>
                        </a:rPr>
                        <a:t>Arizona (1)</a:t>
                      </a:r>
                      <a:br>
                        <a:rPr lang="en-US" sz="1400" kern="1200">
                          <a:solidFill>
                            <a:schemeClr val="dk1"/>
                          </a:solidFill>
                          <a:latin typeface="+mn-lt"/>
                          <a:ea typeface="+mn-ea"/>
                          <a:cs typeface="+mn-cs"/>
                        </a:rPr>
                      </a:br>
                      <a:r>
                        <a:rPr lang="en-US" sz="1400" kern="1200">
                          <a:solidFill>
                            <a:schemeClr val="dk1"/>
                          </a:solidFill>
                          <a:latin typeface="+mn-lt"/>
                          <a:ea typeface="+mn-ea"/>
                          <a:cs typeface="+mn-cs"/>
                        </a:rPr>
                        <a:t>Texas (1)</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12792271"/>
                  </a:ext>
                </a:extLst>
              </a:tr>
              <a:tr h="873821">
                <a:tc>
                  <a:txBody>
                    <a:bodyPr/>
                    <a:lstStyle/>
                    <a:p>
                      <a:pPr marL="0" marR="0" algn="ctr" defTabSz="914400" rtl="0" eaLnBrk="1" latinLnBrk="0" hangingPunct="1">
                        <a:spcBef>
                          <a:spcPts val="600"/>
                        </a:spcBef>
                        <a:spcAft>
                          <a:spcPts val="600"/>
                        </a:spcAft>
                      </a:pPr>
                      <a:r>
                        <a:rPr lang="en-US" sz="2400" b="1" kern="1200">
                          <a:solidFill>
                            <a:schemeClr val="bg1"/>
                          </a:solidFill>
                          <a:latin typeface="+mn-lt"/>
                          <a:ea typeface="+mn-ea"/>
                          <a:cs typeface="+mn-cs"/>
                        </a:rPr>
                        <a:t>Ownership</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latinLnBrk="0" hangingPunct="1">
                        <a:spcBef>
                          <a:spcPts val="0"/>
                        </a:spcBef>
                        <a:spcAft>
                          <a:spcPts val="0"/>
                        </a:spcAft>
                        <a:buFont typeface="Arial" panose="020B0604020202020204" pitchFamily="34" charset="0"/>
                        <a:buNone/>
                      </a:pPr>
                      <a:r>
                        <a:rPr lang="en-US" sz="1400" kern="1200">
                          <a:solidFill>
                            <a:schemeClr val="dk1"/>
                          </a:solidFill>
                          <a:latin typeface="+mn-lt"/>
                          <a:ea typeface="+mn-ea"/>
                          <a:cs typeface="+mn-cs"/>
                        </a:rPr>
                        <a:t>6 chain </a:t>
                      </a:r>
                      <a:br>
                        <a:rPr lang="en-US" sz="1400" kern="1200">
                          <a:solidFill>
                            <a:schemeClr val="dk1"/>
                          </a:solidFill>
                          <a:latin typeface="+mn-lt"/>
                          <a:ea typeface="+mn-ea"/>
                          <a:cs typeface="+mn-cs"/>
                        </a:rPr>
                      </a:br>
                      <a:r>
                        <a:rPr lang="en-US" sz="1400" kern="1200">
                          <a:solidFill>
                            <a:schemeClr val="dk1"/>
                          </a:solidFill>
                          <a:latin typeface="+mn-lt"/>
                          <a:ea typeface="+mn-ea"/>
                          <a:cs typeface="+mn-cs"/>
                        </a:rPr>
                        <a:t>10 independent </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algn="ctr">
                        <a:spcBef>
                          <a:spcPts val="0"/>
                        </a:spcBef>
                        <a:spcAft>
                          <a:spcPts val="0"/>
                        </a:spcAft>
                      </a:pPr>
                      <a:r>
                        <a:rPr lang="en-US" sz="1400" kern="1200">
                          <a:solidFill>
                            <a:schemeClr val="dk1"/>
                          </a:solidFill>
                          <a:latin typeface="+mn-lt"/>
                          <a:ea typeface="+mn-ea"/>
                          <a:cs typeface="+mn-cs"/>
                        </a:rPr>
                        <a:t>11 chain</a:t>
                      </a:r>
                      <a:br>
                        <a:rPr lang="en-US" sz="1400" kern="1200">
                          <a:solidFill>
                            <a:schemeClr val="dk1"/>
                          </a:solidFill>
                          <a:latin typeface="+mn-lt"/>
                          <a:ea typeface="+mn-ea"/>
                          <a:cs typeface="+mn-cs"/>
                        </a:rPr>
                      </a:br>
                      <a:r>
                        <a:rPr lang="en-US" sz="1400" kern="1200">
                          <a:solidFill>
                            <a:schemeClr val="dk1"/>
                          </a:solidFill>
                          <a:latin typeface="+mn-lt"/>
                          <a:ea typeface="+mn-ea"/>
                          <a:cs typeface="+mn-cs"/>
                        </a:rPr>
                        <a:t>5 independent</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49070753"/>
                  </a:ext>
                </a:extLst>
              </a:tr>
              <a:tr h="710277">
                <a:tc>
                  <a:txBody>
                    <a:bodyPr/>
                    <a:lstStyle/>
                    <a:p>
                      <a:pPr marL="0" marR="0" algn="ctr" defTabSz="914400" rtl="0" eaLnBrk="1" latinLnBrk="0" hangingPunct="1">
                        <a:spcBef>
                          <a:spcPts val="600"/>
                        </a:spcBef>
                        <a:spcAft>
                          <a:spcPts val="600"/>
                        </a:spcAft>
                      </a:pPr>
                      <a:r>
                        <a:rPr lang="en-US" sz="2400" b="1" kern="1200">
                          <a:solidFill>
                            <a:schemeClr val="bg1"/>
                          </a:solidFill>
                          <a:latin typeface="+mn-lt"/>
                          <a:ea typeface="+mn-ea"/>
                          <a:cs typeface="+mn-cs"/>
                        </a:rPr>
                        <a:t>Role</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latinLnBrk="0" hangingPunct="1">
                        <a:spcBef>
                          <a:spcPts val="0"/>
                        </a:spcBef>
                        <a:spcAft>
                          <a:spcPts val="0"/>
                        </a:spcAft>
                        <a:buFont typeface="Arial" panose="020B0604020202020204" pitchFamily="34" charset="0"/>
                        <a:buNone/>
                      </a:pPr>
                      <a:r>
                        <a:rPr lang="en-US" sz="1400" kern="1200">
                          <a:solidFill>
                            <a:schemeClr val="dk1"/>
                          </a:solidFill>
                          <a:latin typeface="+mn-lt"/>
                          <a:ea typeface="+mn-ea"/>
                          <a:cs typeface="+mn-cs"/>
                        </a:rPr>
                        <a:t>9 pharmacists</a:t>
                      </a:r>
                      <a:br>
                        <a:rPr lang="en-US" sz="1400" kern="1200">
                          <a:solidFill>
                            <a:schemeClr val="dk1"/>
                          </a:solidFill>
                          <a:latin typeface="+mn-lt"/>
                          <a:ea typeface="+mn-ea"/>
                          <a:cs typeface="+mn-cs"/>
                        </a:rPr>
                      </a:br>
                      <a:r>
                        <a:rPr lang="en-US" sz="1400" kern="1200">
                          <a:solidFill>
                            <a:schemeClr val="dk1"/>
                          </a:solidFill>
                          <a:latin typeface="+mn-lt"/>
                          <a:ea typeface="+mn-ea"/>
                          <a:cs typeface="+mn-cs"/>
                        </a:rPr>
                        <a:t>7 pharmacy managers *</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kern="1200">
                          <a:solidFill>
                            <a:schemeClr val="dk1"/>
                          </a:solidFill>
                          <a:latin typeface="+mn-lt"/>
                          <a:ea typeface="+mn-ea"/>
                          <a:cs typeface="+mn-cs"/>
                        </a:rPr>
                        <a:t>4 pharmacists</a:t>
                      </a:r>
                      <a:br>
                        <a:rPr lang="en-US" sz="1400" kern="1200">
                          <a:solidFill>
                            <a:schemeClr val="dk1"/>
                          </a:solidFill>
                          <a:latin typeface="+mn-lt"/>
                          <a:ea typeface="+mn-ea"/>
                          <a:cs typeface="+mn-cs"/>
                        </a:rPr>
                      </a:br>
                      <a:r>
                        <a:rPr lang="en-US" sz="1400" kern="1200">
                          <a:solidFill>
                            <a:schemeClr val="dk1"/>
                          </a:solidFill>
                          <a:latin typeface="+mn-lt"/>
                          <a:ea typeface="+mn-ea"/>
                          <a:cs typeface="+mn-cs"/>
                        </a:rPr>
                        <a:t>12 pharmacy managers*</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3849751"/>
                  </a:ext>
                </a:extLst>
              </a:tr>
              <a:tr h="654529">
                <a:tc>
                  <a:txBody>
                    <a:bodyPr/>
                    <a:lstStyle/>
                    <a:p>
                      <a:pPr marL="0" marR="0" algn="ctr" defTabSz="914400" rtl="0" eaLnBrk="1" latinLnBrk="0" hangingPunct="1">
                        <a:spcBef>
                          <a:spcPts val="600"/>
                        </a:spcBef>
                        <a:spcAft>
                          <a:spcPts val="600"/>
                        </a:spcAft>
                      </a:pPr>
                      <a:r>
                        <a:rPr lang="en-US" sz="2400" b="1" kern="1200">
                          <a:solidFill>
                            <a:schemeClr val="tx1"/>
                          </a:solidFill>
                          <a:latin typeface="+mn-lt"/>
                          <a:ea typeface="+mn-ea"/>
                          <a:cs typeface="+mn-cs"/>
                        </a:rPr>
                        <a:t>Urbanicity</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lvl="0" indent="0" algn="ctr" defTabSz="914400" rtl="0" eaLnBrk="1" latinLnBrk="0" hangingPunct="1">
                        <a:spcBef>
                          <a:spcPts val="0"/>
                        </a:spcBef>
                        <a:spcAft>
                          <a:spcPts val="0"/>
                        </a:spcAft>
                        <a:buFont typeface="Arial" panose="020B0604020202020204" pitchFamily="34" charset="0"/>
                        <a:buNone/>
                      </a:pPr>
                      <a:r>
                        <a:rPr lang="en-US" sz="1400" kern="1200">
                          <a:solidFill>
                            <a:schemeClr val="dk1"/>
                          </a:solidFill>
                          <a:latin typeface="+mn-lt"/>
                          <a:ea typeface="+mn-ea"/>
                          <a:cs typeface="+mn-cs"/>
                        </a:rPr>
                        <a:t>2 rural</a:t>
                      </a:r>
                    </a:p>
                    <a:p>
                      <a:pPr marL="0" marR="0" lvl="0" indent="0" algn="ctr" defTabSz="914400" rtl="0" eaLnBrk="1" latinLnBrk="0" hangingPunct="1">
                        <a:spcBef>
                          <a:spcPts val="0"/>
                        </a:spcBef>
                        <a:spcAft>
                          <a:spcPts val="0"/>
                        </a:spcAft>
                        <a:buFont typeface="Arial" panose="020B0604020202020204" pitchFamily="34" charset="0"/>
                        <a:buNone/>
                      </a:pPr>
                      <a:r>
                        <a:rPr lang="en-US" sz="1400" kern="1200">
                          <a:solidFill>
                            <a:schemeClr val="dk1"/>
                          </a:solidFill>
                          <a:latin typeface="+mn-lt"/>
                          <a:ea typeface="+mn-ea"/>
                          <a:cs typeface="+mn-cs"/>
                        </a:rPr>
                        <a:t>14 urban</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r>
                        <a:rPr lang="en-US" sz="1400" kern="1200">
                          <a:solidFill>
                            <a:schemeClr val="dk1"/>
                          </a:solidFill>
                          <a:latin typeface="+mn-lt"/>
                          <a:ea typeface="+mn-ea"/>
                          <a:cs typeface="+mn-cs"/>
                        </a:rPr>
                        <a:t>3 rural</a:t>
                      </a:r>
                    </a:p>
                    <a:p>
                      <a:pPr marL="0" marR="0" algn="ctr">
                        <a:spcBef>
                          <a:spcPts val="0"/>
                        </a:spcBef>
                        <a:spcAft>
                          <a:spcPts val="0"/>
                        </a:spcAft>
                      </a:pPr>
                      <a:r>
                        <a:rPr lang="en-US" sz="1400" kern="1200">
                          <a:solidFill>
                            <a:schemeClr val="dk1"/>
                          </a:solidFill>
                          <a:latin typeface="+mn-lt"/>
                          <a:ea typeface="+mn-ea"/>
                          <a:cs typeface="+mn-cs"/>
                        </a:rPr>
                        <a:t>8 urban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5 suburban</a:t>
                      </a:r>
                    </a:p>
                  </a:txBody>
                  <a:tcPr marL="68580" marR="6858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47841603"/>
                  </a:ext>
                </a:extLst>
              </a:tr>
            </a:tbl>
          </a:graphicData>
        </a:graphic>
      </p:graphicFrame>
      <p:sp>
        <p:nvSpPr>
          <p:cNvPr id="6" name="TextBox 5">
            <a:extLst>
              <a:ext uri="{FF2B5EF4-FFF2-40B4-BE49-F238E27FC236}">
                <a16:creationId xmlns:a16="http://schemas.microsoft.com/office/drawing/2014/main" id="{035C5A24-3CF9-CBA2-0C96-AE9D4DFA4FAB}"/>
              </a:ext>
            </a:extLst>
          </p:cNvPr>
          <p:cNvSpPr txBox="1"/>
          <p:nvPr/>
        </p:nvSpPr>
        <p:spPr>
          <a:xfrm>
            <a:off x="376428" y="6334780"/>
            <a:ext cx="10943185" cy="523220"/>
          </a:xfrm>
          <a:prstGeom prst="rect">
            <a:avLst/>
          </a:prstGeom>
          <a:noFill/>
        </p:spPr>
        <p:txBody>
          <a:bodyPr wrap="square">
            <a:spAutoFit/>
          </a:bodyPr>
          <a:lstStyle/>
          <a:p>
            <a:r>
              <a:rPr lang="en-US"/>
              <a:t>* </a:t>
            </a:r>
            <a:r>
              <a:rPr lang="en-US" sz="1000"/>
              <a:t>All pharmacy managers had previously trained and worked as pharmacists. These respondents all concurrently performed pharmacist responsibilities on an ad-hoc basis. We asked pharmacy managers questions that were specifically related to their roles as managers, but their responses may also reflect their previous and concurrent experiences as pharmacists. </a:t>
            </a:r>
          </a:p>
        </p:txBody>
      </p:sp>
    </p:spTree>
    <p:extLst>
      <p:ext uri="{BB962C8B-B14F-4D97-AF65-F5344CB8AC3E}">
        <p14:creationId xmlns:p14="http://schemas.microsoft.com/office/powerpoint/2010/main" val="1762535455"/>
      </p:ext>
    </p:extLst>
  </p:cSld>
  <p:clrMapOvr>
    <a:masterClrMapping/>
  </p:clrMapOvr>
  <p:transition>
    <p:fade/>
  </p:transition>
</p:sld>
</file>

<file path=ppt/theme/theme1.xml><?xml version="1.0" encoding="utf-8"?>
<a:theme xmlns:a="http://schemas.openxmlformats.org/drawingml/2006/main" name="1_Merck 16:9 PPT Theme">
  <a:themeElements>
    <a:clrScheme name="Custom 30">
      <a:dk1>
        <a:srgbClr val="0C2340"/>
      </a:dk1>
      <a:lt1>
        <a:srgbClr val="FFFFFF"/>
      </a:lt1>
      <a:dk2>
        <a:srgbClr val="688CE8"/>
      </a:dk2>
      <a:lt2>
        <a:srgbClr val="69B8F7"/>
      </a:lt2>
      <a:accent1>
        <a:srgbClr val="00857C"/>
      </a:accent1>
      <a:accent2>
        <a:srgbClr val="6ECEB2"/>
      </a:accent2>
      <a:accent3>
        <a:srgbClr val="BFED33"/>
      </a:accent3>
      <a:accent4>
        <a:srgbClr val="0C2340"/>
      </a:accent4>
      <a:accent5>
        <a:srgbClr val="FFF063"/>
      </a:accent5>
      <a:accent6>
        <a:srgbClr val="5350E4"/>
      </a:accent6>
      <a:hlink>
        <a:srgbClr val="11867B"/>
      </a:hlink>
      <a:folHlink>
        <a:srgbClr val="90C4D8"/>
      </a:folHlink>
    </a:clrScheme>
    <a:fontScheme name="Merck font theme">
      <a:majorFont>
        <a:latin typeface="Invention Light"/>
        <a:ea typeface=""/>
        <a:cs typeface=""/>
      </a:majorFont>
      <a:minorFont>
        <a:latin typeface="Inventi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a:defPPr>
      </a:lstStyle>
    </a:txDef>
  </a:objectDefaults>
  <a:extraClrSchemeLst/>
  <a:custClrLst>
    <a:custClr name="Merck Teal">
      <a:srgbClr val="00857C"/>
    </a:custClr>
    <a:custClr name="White">
      <a:srgbClr val="FFFFFF"/>
    </a:custClr>
    <a:custClr name="Merck Blue">
      <a:srgbClr val="0C2340"/>
    </a:custClr>
    <a:custClr name="Merck Light Teal">
      <a:srgbClr val="6ECEB2"/>
    </a:custClr>
    <a:custClr name="Merck Off-White">
      <a:srgbClr val="F7F7F7"/>
    </a:custClr>
    <a:custClr name="Merck Lime">
      <a:srgbClr val="BFED33"/>
    </a:custClr>
    <a:custClr name="Merck Lemon">
      <a:srgbClr val="FFF063"/>
    </a:custClr>
    <a:custClr name="Merck Pastel Blue">
      <a:srgbClr val="69B8F7"/>
    </a:custClr>
    <a:custClr name="Merck Vista Blue">
      <a:srgbClr val="688CE8"/>
    </a:custClr>
    <a:custClr name="Merck Rich Blue">
      <a:srgbClr val="5450E4"/>
    </a:custClr>
  </a:custClrLst>
  <a:extLst>
    <a:ext uri="{05A4C25C-085E-4340-85A3-A5531E510DB2}">
      <thm15:themeFamily xmlns:thm15="http://schemas.microsoft.com/office/thememl/2012/main" name="Presentation3" id="{D408710C-83DE-8848-88B2-B31382582D5D}" vid="{0521B6AB-1B26-414B-AEE3-FAB0A3C499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A94AF676F7624F84A7427B82D1A2A7" ma:contentTypeVersion="20" ma:contentTypeDescription="Create a new document." ma:contentTypeScope="" ma:versionID="2ee9a93948c20cff686f9dc8ca433909">
  <xsd:schema xmlns:xsd="http://www.w3.org/2001/XMLSchema" xmlns:xs="http://www.w3.org/2001/XMLSchema" xmlns:p="http://schemas.microsoft.com/office/2006/metadata/properties" xmlns:ns2="4e41c161-ccff-4fe0-a10f-73492a7110ec" xmlns:ns3="7ec069fb-cca6-4586-a3f5-0450685e588c" targetNamespace="http://schemas.microsoft.com/office/2006/metadata/properties" ma:root="true" ma:fieldsID="57fdaa6b968cfea9a4e88750eb059f19" ns2:_="" ns3:_="">
    <xsd:import namespace="4e41c161-ccff-4fe0-a10f-73492a7110ec"/>
    <xsd:import namespace="7ec069fb-cca6-4586-a3f5-0450685e58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Dept" minOccurs="0"/>
                <xsd:element ref="ns2:ImpactCategory" minOccurs="0"/>
                <xsd:element ref="ns2:ImpactStatementDescription" minOccurs="0"/>
                <xsd:element ref="ns2:KeyContacts" minOccurs="0"/>
                <xsd:element ref="ns2:ImpactID" minOccurs="0"/>
                <xsd:element ref="ns2:Qtr"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41c161-ccff-4fe0-a10f-73492a7110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f5e642b-91f5-4888-b018-43334a040d0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Dept" ma:index="21" nillable="true" ma:displayName="Dept" ma:internalName="Dept">
      <xsd:simpleType>
        <xsd:restriction base="dms:Text">
          <xsd:maxLength value="255"/>
        </xsd:restriction>
      </xsd:simpleType>
    </xsd:element>
    <xsd:element name="ImpactCategory" ma:index="22" nillable="true" ma:displayName="ImpactCategory" ma:internalName="ImpactCategory">
      <xsd:simpleType>
        <xsd:restriction base="dms:Text">
          <xsd:maxLength value="255"/>
        </xsd:restriction>
      </xsd:simpleType>
    </xsd:element>
    <xsd:element name="ImpactStatementDescription" ma:index="23" nillable="true" ma:displayName="ImpactStatementDescription" ma:internalName="ImpactStatementDescription">
      <xsd:simpleType>
        <xsd:restriction base="dms:Note">
          <xsd:maxLength value="255"/>
        </xsd:restriction>
      </xsd:simpleType>
    </xsd:element>
    <xsd:element name="KeyContacts" ma:index="24" nillable="true" ma:displayName="KeyContacts" ma:list="UserInfo" ma:SharePointGroup="0" ma:internalName="KeyContact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mpactID" ma:index="25" nillable="true" ma:displayName="ImpactID" ma:internalName="ImpactID">
      <xsd:simpleType>
        <xsd:restriction base="dms:Text">
          <xsd:maxLength value="255"/>
        </xsd:restriction>
      </xsd:simpleType>
    </xsd:element>
    <xsd:element name="Qtr" ma:index="26" nillable="true" ma:displayName="Qtr" ma:internalName="Qtr">
      <xsd:simpleType>
        <xsd:restriction base="dms:Text">
          <xsd:maxLength value="255"/>
        </xsd:restriction>
      </xsd:simpleType>
    </xsd:element>
    <xsd:element name="Year" ma:index="27" nillable="true" ma:displayName="Year" ma:internalName="Yea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c069fb-cca6-4586-a3f5-0450685e588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d062087-6e90-4acd-ae60-85e033a1e17e}" ma:internalName="TaxCatchAll" ma:showField="CatchAllData" ma:web="7ec069fb-cca6-4586-a3f5-0450685e588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c069fb-cca6-4586-a3f5-0450685e588c" xsi:nil="true"/>
    <lcf76f155ced4ddcb4097134ff3c332f xmlns="4e41c161-ccff-4fe0-a10f-73492a7110ec">
      <Terms xmlns="http://schemas.microsoft.com/office/infopath/2007/PartnerControls"/>
    </lcf76f155ced4ddcb4097134ff3c332f>
    <ImpactCategory xmlns="4e41c161-ccff-4fe0-a10f-73492a7110ec" xsi:nil="true"/>
    <KeyContacts xmlns="4e41c161-ccff-4fe0-a10f-73492a7110ec">
      <UserInfo>
        <DisplayName/>
        <AccountId xsi:nil="true"/>
        <AccountType/>
      </UserInfo>
    </KeyContacts>
    <ImpactID xmlns="4e41c161-ccff-4fe0-a10f-73492a7110ec" xsi:nil="true"/>
    <Qtr xmlns="4e41c161-ccff-4fe0-a10f-73492a7110ec" xsi:nil="true"/>
    <Dept xmlns="4e41c161-ccff-4fe0-a10f-73492a7110ec" xsi:nil="true"/>
    <ImpactStatementDescription xmlns="4e41c161-ccff-4fe0-a10f-73492a7110ec" xsi:nil="true"/>
    <Year xmlns="4e41c161-ccff-4fe0-a10f-73492a7110e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sisl xmlns:xsi="http://www.w3.org/2001/XMLSchema-instance" xmlns:xsd="http://www.w3.org/2001/XMLSchema" xmlns="http://www.boldonjames.com/2008/01/sie/internal/label" sislVersion="0" policy="a10f9ac0-5937-4b4f-b459-96aedd9ed2c5" origin="userSelected">
  <element uid="id_classification_euconfidential" value=""/>
  <element uid="cefbaa69-3bfa-4b56-8d22-6839cb7b06d0" value=""/>
</sisl>
</file>

<file path=customXml/itemProps1.xml><?xml version="1.0" encoding="utf-8"?>
<ds:datastoreItem xmlns:ds="http://schemas.openxmlformats.org/officeDocument/2006/customXml" ds:itemID="{7865925D-0FF5-456F-83F6-C41E48D8DFEA}">
  <ds:schemaRefs>
    <ds:schemaRef ds:uri="4e41c161-ccff-4fe0-a10f-73492a7110ec"/>
    <ds:schemaRef ds:uri="7ec069fb-cca6-4586-a3f5-0450685e58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51478B-B693-496B-B164-C7B6B3516E0D}">
  <ds:schemaRefs>
    <ds:schemaRef ds:uri="4e41c161-ccff-4fe0-a10f-73492a7110ec"/>
    <ds:schemaRef ds:uri="7ec069fb-cca6-4586-a3f5-0450685e58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E7F81A9-49AC-4298-8502-CBB8B01E6C48}">
  <ds:schemaRefs>
    <ds:schemaRef ds:uri="http://schemas.microsoft.com/sharepoint/v3/contenttype/forms"/>
  </ds:schemaRefs>
</ds:datastoreItem>
</file>

<file path=customXml/itemProps4.xml><?xml version="1.0" encoding="utf-8"?>
<ds:datastoreItem xmlns:ds="http://schemas.openxmlformats.org/officeDocument/2006/customXml" ds:itemID="{B5A17C77-49E9-43B2-9622-D296DC55C27B}">
  <ds:schemaRefs>
    <ds:schemaRef ds:uri="http://www.boldonjames.com/2008/01/sie/internal/label"/>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2288</Words>
  <Application>Microsoft Office PowerPoint</Application>
  <PresentationFormat>Widescreen</PresentationFormat>
  <Paragraphs>260</Paragraphs>
  <Slides>18</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FreeSerifBold</vt:lpstr>
      <vt:lpstr>Google Sans</vt:lpstr>
      <vt:lpstr>Invention </vt:lpstr>
      <vt:lpstr>Arial</vt:lpstr>
      <vt:lpstr>Arial Narrow</vt:lpstr>
      <vt:lpstr>Calibri</vt:lpstr>
      <vt:lpstr>Calibri Light</vt:lpstr>
      <vt:lpstr>Invention</vt:lpstr>
      <vt:lpstr>Invention Light</vt:lpstr>
      <vt:lpstr>Source Sans Pro</vt:lpstr>
      <vt:lpstr>Times New Roman</vt:lpstr>
      <vt:lpstr>Wingdings</vt:lpstr>
      <vt:lpstr>1_Merck 16:9 PPT Theme</vt:lpstr>
      <vt:lpstr>Identifying barriers and facilitators to pharmacy-based HPV vaccination using the Consolidated Framework for Implementation Research (CFIR): A qualitative analysis from pharmacists and pharmacy managers in Canada and US</vt:lpstr>
      <vt:lpstr>Disclosures</vt:lpstr>
      <vt:lpstr>Overview </vt:lpstr>
      <vt:lpstr>Background</vt:lpstr>
      <vt:lpstr>Background, US Pharmacy Administration</vt:lpstr>
      <vt:lpstr>Study overview</vt:lpstr>
      <vt:lpstr>Background: Consolidated Framework for Implementation Research (CFIR)</vt:lpstr>
      <vt:lpstr>Concepts in interview guide, by CFIR domain</vt:lpstr>
      <vt:lpstr>Characteristics of study sample</vt:lpstr>
      <vt:lpstr>Consolidated Framework for Implementation Research (CFIR)</vt:lpstr>
      <vt:lpstr>Results</vt:lpstr>
      <vt:lpstr>Results</vt:lpstr>
      <vt:lpstr>Results</vt:lpstr>
      <vt:lpstr>Results</vt:lpstr>
      <vt:lpstr>Conclusions</vt:lpstr>
      <vt:lpstr>Limitations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SALAD INFOGRAPHIC PACK</dc:title>
  <dc:creator>Lynch, Kate</dc:creator>
  <cp:lastModifiedBy>Fisher-Borne, Marcie</cp:lastModifiedBy>
  <cp:revision>3</cp:revision>
  <dcterms:created xsi:type="dcterms:W3CDTF">2020-08-20T12:22:42Z</dcterms:created>
  <dcterms:modified xsi:type="dcterms:W3CDTF">2025-03-12T15:51:41Z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abb74e82-6bf9-45d7-a21a-1a209557d211</vt:lpwstr>
  </property>
  <property fmtid="{D5CDD505-2E9C-101B-9397-08002B2CF9AE}" pid="3" name="bjSaver">
    <vt:lpwstr>tBksJjBY1m4gSAYEbrRI0vcwg6Gjuc1x</vt:lpwstr>
  </property>
  <property fmtid="{D5CDD505-2E9C-101B-9397-08002B2CF9AE}" pid="4"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5" name="bjDocumentLabelXML-0">
    <vt:lpwstr>ames.com/2008/01/sie/internal/label"&gt;&lt;element uid="id_classification_euconfidential" value="" /&gt;&lt;element uid="cefbaa69-3bfa-4b56-8d22-6839cb7b06d0" value="" /&gt;&lt;/sisl&gt;</vt:lpwstr>
  </property>
  <property fmtid="{D5CDD505-2E9C-101B-9397-08002B2CF9AE}" pid="6" name="bjDocumentSecurityLabel">
    <vt:lpwstr>Proprietary</vt:lpwstr>
  </property>
  <property fmtid="{D5CDD505-2E9C-101B-9397-08002B2CF9AE}" pid="7" name="MerckMetadataExchange">
    <vt:lpwstr>!$MRK@Proprietary-Footer-Left</vt:lpwstr>
  </property>
  <property fmtid="{D5CDD505-2E9C-101B-9397-08002B2CF9AE}" pid="8" name="ContentTypeId">
    <vt:lpwstr>0x0101002AA94AF676F7624F84A7427B82D1A2A7</vt:lpwstr>
  </property>
  <property fmtid="{D5CDD505-2E9C-101B-9397-08002B2CF9AE}" pid="9" name="_AdHocReviewCycleID">
    <vt:i4>614985908</vt:i4>
  </property>
  <property fmtid="{D5CDD505-2E9C-101B-9397-08002B2CF9AE}" pid="10" name="_NewReviewCycle">
    <vt:lpwstr/>
  </property>
  <property fmtid="{D5CDD505-2E9C-101B-9397-08002B2CF9AE}" pid="11" name="_EmailSubject">
    <vt:lpwstr>FYI: Copy of Eurogin Presentation CFIR Pharmacy Study</vt:lpwstr>
  </property>
  <property fmtid="{D5CDD505-2E9C-101B-9397-08002B2CF9AE}" pid="12" name="_AuthorEmail">
    <vt:lpwstr>marcie.fisher-borne@merck.com</vt:lpwstr>
  </property>
  <property fmtid="{D5CDD505-2E9C-101B-9397-08002B2CF9AE}" pid="13" name="_AuthorEmailDisplayName">
    <vt:lpwstr>Fisher-Borne, Marcie</vt:lpwstr>
  </property>
  <property fmtid="{D5CDD505-2E9C-101B-9397-08002B2CF9AE}" pid="14" name="MSIP_Label_927fd646-07cb-4c4e-a107-4e4d6b30ba1b_Enabled">
    <vt:lpwstr>true</vt:lpwstr>
  </property>
  <property fmtid="{D5CDD505-2E9C-101B-9397-08002B2CF9AE}" pid="15" name="MSIP_Label_927fd646-07cb-4c4e-a107-4e4d6b30ba1b_SetDate">
    <vt:lpwstr>2024-12-13T00:49:01Z</vt:lpwstr>
  </property>
  <property fmtid="{D5CDD505-2E9C-101B-9397-08002B2CF9AE}" pid="16" name="MSIP_Label_927fd646-07cb-4c4e-a107-4e4d6b30ba1b_Method">
    <vt:lpwstr>Privileged</vt:lpwstr>
  </property>
  <property fmtid="{D5CDD505-2E9C-101B-9397-08002B2CF9AE}" pid="17" name="MSIP_Label_927fd646-07cb-4c4e-a107-4e4d6b30ba1b_Name">
    <vt:lpwstr>927fd646-07cb-4c4e-a107-4e4d6b30ba1b</vt:lpwstr>
  </property>
  <property fmtid="{D5CDD505-2E9C-101B-9397-08002B2CF9AE}" pid="18" name="MSIP_Label_927fd646-07cb-4c4e-a107-4e4d6b30ba1b_SiteId">
    <vt:lpwstr>a00de4ec-48a8-43a6-be74-e31274e2060d</vt:lpwstr>
  </property>
  <property fmtid="{D5CDD505-2E9C-101B-9397-08002B2CF9AE}" pid="19" name="MSIP_Label_927fd646-07cb-4c4e-a107-4e4d6b30ba1b_ActionId">
    <vt:lpwstr>53a22bfb-e837-41e8-90cc-1cafff63b185</vt:lpwstr>
  </property>
  <property fmtid="{D5CDD505-2E9C-101B-9397-08002B2CF9AE}" pid="20" name="MSIP_Label_927fd646-07cb-4c4e-a107-4e4d6b30ba1b_ContentBits">
    <vt:lpwstr>1</vt:lpwstr>
  </property>
  <property fmtid="{D5CDD505-2E9C-101B-9397-08002B2CF9AE}" pid="21" name="ClassificationContentMarkingHeaderLocations">
    <vt:lpwstr>8_Merck 16\:9 PPT Theme:9</vt:lpwstr>
  </property>
  <property fmtid="{D5CDD505-2E9C-101B-9397-08002B2CF9AE}" pid="22" name="ClassificationContentMarkingHeaderText">
    <vt:lpwstr>Proprietary</vt:lpwstr>
  </property>
  <property fmtid="{D5CDD505-2E9C-101B-9397-08002B2CF9AE}" pid="23" name="MediaServiceImageTags">
    <vt:lpwstr/>
  </property>
  <property fmtid="{D5CDD505-2E9C-101B-9397-08002B2CF9AE}" pid="24" name="_PreviousAdHocReviewCycleID">
    <vt:i4>317536406</vt:i4>
  </property>
</Properties>
</file>